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9" r:id="rId5"/>
    <p:sldMasterId id="2147483763" r:id="rId6"/>
    <p:sldMasterId id="2147483809" r:id="rId7"/>
    <p:sldMasterId id="2147483838" r:id="rId8"/>
    <p:sldMasterId id="2147483873" r:id="rId9"/>
    <p:sldMasterId id="2147483894" r:id="rId10"/>
  </p:sldMasterIdLst>
  <p:notesMasterIdLst>
    <p:notesMasterId r:id="rId53"/>
  </p:notesMasterIdLst>
  <p:sldIdLst>
    <p:sldId id="2147471366" r:id="rId11"/>
    <p:sldId id="2147471364" r:id="rId12"/>
    <p:sldId id="1948" r:id="rId13"/>
    <p:sldId id="2147471365" r:id="rId14"/>
    <p:sldId id="2147308994" r:id="rId15"/>
    <p:sldId id="1951" r:id="rId16"/>
    <p:sldId id="1952" r:id="rId17"/>
    <p:sldId id="2147471359" r:id="rId18"/>
    <p:sldId id="2147308989" r:id="rId19"/>
    <p:sldId id="2147308995" r:id="rId20"/>
    <p:sldId id="1962" r:id="rId21"/>
    <p:sldId id="1967" r:id="rId22"/>
    <p:sldId id="1968" r:id="rId23"/>
    <p:sldId id="1969" r:id="rId24"/>
    <p:sldId id="2147471360" r:id="rId25"/>
    <p:sldId id="1955" r:id="rId26"/>
    <p:sldId id="1956" r:id="rId27"/>
    <p:sldId id="1957" r:id="rId28"/>
    <p:sldId id="1958" r:id="rId29"/>
    <p:sldId id="2147471361" r:id="rId30"/>
    <p:sldId id="2147471377" r:id="rId31"/>
    <p:sldId id="2147471376" r:id="rId32"/>
    <p:sldId id="2147471362" r:id="rId33"/>
    <p:sldId id="1966" r:id="rId34"/>
    <p:sldId id="1937" r:id="rId35"/>
    <p:sldId id="2147471375" r:id="rId36"/>
    <p:sldId id="2147471378" r:id="rId37"/>
    <p:sldId id="2147471379" r:id="rId38"/>
    <p:sldId id="2147471380" r:id="rId39"/>
    <p:sldId id="2147471383" r:id="rId40"/>
    <p:sldId id="2147471381" r:id="rId41"/>
    <p:sldId id="2147471382" r:id="rId42"/>
    <p:sldId id="2147471384" r:id="rId43"/>
    <p:sldId id="2147471385" r:id="rId44"/>
    <p:sldId id="2147471386" r:id="rId45"/>
    <p:sldId id="2147471387" r:id="rId46"/>
    <p:sldId id="658" r:id="rId47"/>
    <p:sldId id="2147308993" r:id="rId48"/>
    <p:sldId id="2147471278" r:id="rId49"/>
    <p:sldId id="2147471319" r:id="rId50"/>
    <p:sldId id="2145705463" r:id="rId51"/>
    <p:sldId id="214747131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286" autoAdjust="0"/>
  </p:normalViewPr>
  <p:slideViewPr>
    <p:cSldViewPr snapToGrid="0">
      <p:cViewPr varScale="1">
        <p:scale>
          <a:sx n="40" d="100"/>
          <a:sy n="40" d="100"/>
        </p:scale>
        <p:origin x="1684" y="48"/>
      </p:cViewPr>
      <p:guideLst/>
    </p:cSldViewPr>
  </p:slideViewPr>
  <p:notesTextViewPr>
    <p:cViewPr>
      <p:scale>
        <a:sx n="1" d="1"/>
        <a:sy n="1" d="1"/>
      </p:scale>
      <p:origin x="0" y="0"/>
    </p:cViewPr>
  </p:notesTextViewPr>
  <p:sorterViewPr>
    <p:cViewPr>
      <p:scale>
        <a:sx n="100" d="100"/>
        <a:sy n="100" d="100"/>
      </p:scale>
      <p:origin x="0" y="-63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Brackens" userId="ab8732cb-5139-497d-9ddf-1ac3ba0a8a09" providerId="ADAL" clId="{C191A251-C254-4E2D-99DF-D9A23BB3922A}"/>
    <pc:docChg chg="custSel modSld">
      <pc:chgData name="Jim Brackens" userId="ab8732cb-5139-497d-9ddf-1ac3ba0a8a09" providerId="ADAL" clId="{C191A251-C254-4E2D-99DF-D9A23BB3922A}" dt="2024-11-28T11:36:57.184" v="466" actId="20577"/>
      <pc:docMkLst>
        <pc:docMk/>
      </pc:docMkLst>
      <pc:sldChg chg="modNotesTx">
        <pc:chgData name="Jim Brackens" userId="ab8732cb-5139-497d-9ddf-1ac3ba0a8a09" providerId="ADAL" clId="{C191A251-C254-4E2D-99DF-D9A23BB3922A}" dt="2024-11-28T11:36:57.184" v="466" actId="20577"/>
        <pc:sldMkLst>
          <pc:docMk/>
          <pc:sldMk cId="2019088899" sldId="658"/>
        </pc:sldMkLst>
      </pc:sldChg>
      <pc:sldChg chg="modNotesTx">
        <pc:chgData name="Jim Brackens" userId="ab8732cb-5139-497d-9ddf-1ac3ba0a8a09" providerId="ADAL" clId="{C191A251-C254-4E2D-99DF-D9A23BB3922A}" dt="2024-11-28T11:29:11.977" v="167" actId="20577"/>
        <pc:sldMkLst>
          <pc:docMk/>
          <pc:sldMk cId="1157419093" sldId="1948"/>
        </pc:sldMkLst>
      </pc:sldChg>
      <pc:sldChg chg="modNotesTx">
        <pc:chgData name="Jim Brackens" userId="ab8732cb-5139-497d-9ddf-1ac3ba0a8a09" providerId="ADAL" clId="{C191A251-C254-4E2D-99DF-D9A23BB3922A}" dt="2024-11-28T11:29:59.421" v="193" actId="20577"/>
        <pc:sldMkLst>
          <pc:docMk/>
          <pc:sldMk cId="3336227657" sldId="1951"/>
        </pc:sldMkLst>
      </pc:sldChg>
      <pc:sldChg chg="modNotesTx">
        <pc:chgData name="Jim Brackens" userId="ab8732cb-5139-497d-9ddf-1ac3ba0a8a09" providerId="ADAL" clId="{C191A251-C254-4E2D-99DF-D9A23BB3922A}" dt="2024-11-28T11:30:11.253" v="200" actId="20577"/>
        <pc:sldMkLst>
          <pc:docMk/>
          <pc:sldMk cId="3617164341" sldId="1952"/>
        </pc:sldMkLst>
      </pc:sldChg>
      <pc:sldChg chg="modNotesTx">
        <pc:chgData name="Jim Brackens" userId="ab8732cb-5139-497d-9ddf-1ac3ba0a8a09" providerId="ADAL" clId="{C191A251-C254-4E2D-99DF-D9A23BB3922A}" dt="2024-11-28T11:32:37.180" v="270" actId="20577"/>
        <pc:sldMkLst>
          <pc:docMk/>
          <pc:sldMk cId="1842659126" sldId="1955"/>
        </pc:sldMkLst>
      </pc:sldChg>
      <pc:sldChg chg="modNotesTx">
        <pc:chgData name="Jim Brackens" userId="ab8732cb-5139-497d-9ddf-1ac3ba0a8a09" providerId="ADAL" clId="{C191A251-C254-4E2D-99DF-D9A23BB3922A}" dt="2024-11-28T11:32:50.446" v="276" actId="20577"/>
        <pc:sldMkLst>
          <pc:docMk/>
          <pc:sldMk cId="2769492444" sldId="1956"/>
        </pc:sldMkLst>
      </pc:sldChg>
      <pc:sldChg chg="modNotesTx">
        <pc:chgData name="Jim Brackens" userId="ab8732cb-5139-497d-9ddf-1ac3ba0a8a09" providerId="ADAL" clId="{C191A251-C254-4E2D-99DF-D9A23BB3922A}" dt="2024-11-28T11:32:59.954" v="282" actId="20577"/>
        <pc:sldMkLst>
          <pc:docMk/>
          <pc:sldMk cId="1649359051" sldId="1957"/>
        </pc:sldMkLst>
      </pc:sldChg>
      <pc:sldChg chg="modNotesTx">
        <pc:chgData name="Jim Brackens" userId="ab8732cb-5139-497d-9ddf-1ac3ba0a8a09" providerId="ADAL" clId="{C191A251-C254-4E2D-99DF-D9A23BB3922A}" dt="2024-11-28T11:33:09.288" v="288" actId="20577"/>
        <pc:sldMkLst>
          <pc:docMk/>
          <pc:sldMk cId="841136459" sldId="1958"/>
        </pc:sldMkLst>
      </pc:sldChg>
      <pc:sldChg chg="modNotesTx">
        <pc:chgData name="Jim Brackens" userId="ab8732cb-5139-497d-9ddf-1ac3ba0a8a09" providerId="ADAL" clId="{C191A251-C254-4E2D-99DF-D9A23BB3922A}" dt="2024-11-28T11:30:51.578" v="226" actId="20577"/>
        <pc:sldMkLst>
          <pc:docMk/>
          <pc:sldMk cId="592080734" sldId="1962"/>
        </pc:sldMkLst>
      </pc:sldChg>
      <pc:sldChg chg="modNotesTx">
        <pc:chgData name="Jim Brackens" userId="ab8732cb-5139-497d-9ddf-1ac3ba0a8a09" providerId="ADAL" clId="{C191A251-C254-4E2D-99DF-D9A23BB3922A}" dt="2024-11-28T11:31:34.642" v="233" actId="20577"/>
        <pc:sldMkLst>
          <pc:docMk/>
          <pc:sldMk cId="4155466280" sldId="1967"/>
        </pc:sldMkLst>
      </pc:sldChg>
      <pc:sldChg chg="modNotesTx">
        <pc:chgData name="Jim Brackens" userId="ab8732cb-5139-497d-9ddf-1ac3ba0a8a09" providerId="ADAL" clId="{C191A251-C254-4E2D-99DF-D9A23BB3922A}" dt="2024-11-28T11:31:42.374" v="239" actId="20577"/>
        <pc:sldMkLst>
          <pc:docMk/>
          <pc:sldMk cId="2517768249" sldId="1968"/>
        </pc:sldMkLst>
      </pc:sldChg>
      <pc:sldChg chg="modNotesTx">
        <pc:chgData name="Jim Brackens" userId="ab8732cb-5139-497d-9ddf-1ac3ba0a8a09" providerId="ADAL" clId="{C191A251-C254-4E2D-99DF-D9A23BB3922A}" dt="2024-11-28T11:31:50.261" v="247" actId="20577"/>
        <pc:sldMkLst>
          <pc:docMk/>
          <pc:sldMk cId="904336164" sldId="1969"/>
        </pc:sldMkLst>
      </pc:sldChg>
      <pc:sldChg chg="modNotesTx">
        <pc:chgData name="Jim Brackens" userId="ab8732cb-5139-497d-9ddf-1ac3ba0a8a09" providerId="ADAL" clId="{C191A251-C254-4E2D-99DF-D9A23BB3922A}" dt="2024-11-28T11:30:29.812" v="213" actId="20577"/>
        <pc:sldMkLst>
          <pc:docMk/>
          <pc:sldMk cId="130781396" sldId="2147308989"/>
        </pc:sldMkLst>
      </pc:sldChg>
      <pc:sldChg chg="modNotesTx">
        <pc:chgData name="Jim Brackens" userId="ab8732cb-5139-497d-9ddf-1ac3ba0a8a09" providerId="ADAL" clId="{C191A251-C254-4E2D-99DF-D9A23BB3922A}" dt="2024-11-28T11:29:32.624" v="178" actId="20577"/>
        <pc:sldMkLst>
          <pc:docMk/>
          <pc:sldMk cId="1617868358" sldId="2147308994"/>
        </pc:sldMkLst>
      </pc:sldChg>
      <pc:sldChg chg="modNotesTx">
        <pc:chgData name="Jim Brackens" userId="ab8732cb-5139-497d-9ddf-1ac3ba0a8a09" providerId="ADAL" clId="{C191A251-C254-4E2D-99DF-D9A23BB3922A}" dt="2024-11-28T11:30:38.597" v="219" actId="20577"/>
        <pc:sldMkLst>
          <pc:docMk/>
          <pc:sldMk cId="2957690993" sldId="2147308995"/>
        </pc:sldMkLst>
      </pc:sldChg>
      <pc:sldChg chg="modNotesTx">
        <pc:chgData name="Jim Brackens" userId="ab8732cb-5139-497d-9ddf-1ac3ba0a8a09" providerId="ADAL" clId="{C191A251-C254-4E2D-99DF-D9A23BB3922A}" dt="2024-11-28T11:30:21.589" v="207" actId="20577"/>
        <pc:sldMkLst>
          <pc:docMk/>
          <pc:sldMk cId="184050637" sldId="2147471359"/>
        </pc:sldMkLst>
      </pc:sldChg>
      <pc:sldChg chg="modNotesTx">
        <pc:chgData name="Jim Brackens" userId="ab8732cb-5139-497d-9ddf-1ac3ba0a8a09" providerId="ADAL" clId="{C191A251-C254-4E2D-99DF-D9A23BB3922A}" dt="2024-11-28T11:32:06.750" v="264" actId="20577"/>
        <pc:sldMkLst>
          <pc:docMk/>
          <pc:sldMk cId="2561585981" sldId="2147471360"/>
        </pc:sldMkLst>
      </pc:sldChg>
      <pc:sldChg chg="modNotesTx">
        <pc:chgData name="Jim Brackens" userId="ab8732cb-5139-497d-9ddf-1ac3ba0a8a09" providerId="ADAL" clId="{C191A251-C254-4E2D-99DF-D9A23BB3922A}" dt="2024-11-28T11:33:28.391" v="294" actId="20577"/>
        <pc:sldMkLst>
          <pc:docMk/>
          <pc:sldMk cId="1006700296" sldId="2147471361"/>
        </pc:sldMkLst>
      </pc:sldChg>
      <pc:sldChg chg="modNotesTx">
        <pc:chgData name="Jim Brackens" userId="ab8732cb-5139-497d-9ddf-1ac3ba0a8a09" providerId="ADAL" clId="{C191A251-C254-4E2D-99DF-D9A23BB3922A}" dt="2024-11-28T11:28:46.377" v="12" actId="20577"/>
        <pc:sldMkLst>
          <pc:docMk/>
          <pc:sldMk cId="3914817501" sldId="2147471364"/>
        </pc:sldMkLst>
      </pc:sldChg>
      <pc:sldChg chg="modNotesTx">
        <pc:chgData name="Jim Brackens" userId="ab8732cb-5139-497d-9ddf-1ac3ba0a8a09" providerId="ADAL" clId="{C191A251-C254-4E2D-99DF-D9A23BB3922A}" dt="2024-11-28T11:29:19.139" v="172" actId="20577"/>
        <pc:sldMkLst>
          <pc:docMk/>
          <pc:sldMk cId="1151398093" sldId="2147471365"/>
        </pc:sldMkLst>
      </pc:sldChg>
      <pc:sldChg chg="modNotesTx">
        <pc:chgData name="Jim Brackens" userId="ab8732cb-5139-497d-9ddf-1ac3ba0a8a09" providerId="ADAL" clId="{C191A251-C254-4E2D-99DF-D9A23BB3922A}" dt="2024-11-28T11:28:57.348" v="161" actId="6549"/>
        <pc:sldMkLst>
          <pc:docMk/>
          <pc:sldMk cId="569145180" sldId="2147471366"/>
        </pc:sldMkLst>
      </pc:sldChg>
      <pc:sldChg chg="modNotesTx">
        <pc:chgData name="Jim Brackens" userId="ab8732cb-5139-497d-9ddf-1ac3ba0a8a09" providerId="ADAL" clId="{C191A251-C254-4E2D-99DF-D9A23BB3922A}" dt="2024-11-28T11:35:26.768" v="347" actId="20577"/>
        <pc:sldMkLst>
          <pc:docMk/>
          <pc:sldMk cId="3181773402" sldId="2147471377"/>
        </pc:sldMkLst>
      </pc:sldChg>
    </pc:docChg>
  </pc:docChgLst>
</pc:chgInfo>
</file>

<file path=ppt/diagrams/_rels/data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41C2C-E5EA-4F97-9BF8-269C2CA1B2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52359B-1FCB-47B6-83B7-21494D1E2A3B}">
      <dgm:prSet/>
      <dgm:spPr>
        <a:solidFill>
          <a:schemeClr val="accent2"/>
        </a:solidFill>
      </dgm:spPr>
      <dgm:t>
        <a:bodyPr/>
        <a:lstStyle/>
        <a:p>
          <a:r>
            <a:rPr lang="en-US"/>
            <a:t>1. Understand the standards</a:t>
          </a:r>
        </a:p>
      </dgm:t>
    </dgm:pt>
    <dgm:pt modelId="{1017C862-623F-43DD-B243-18730B55A5BB}" type="parTrans" cxnId="{8EEB78F5-09F3-4107-AC6D-742A6F235243}">
      <dgm:prSet/>
      <dgm:spPr/>
      <dgm:t>
        <a:bodyPr/>
        <a:lstStyle/>
        <a:p>
          <a:endParaRPr lang="en-US"/>
        </a:p>
      </dgm:t>
    </dgm:pt>
    <dgm:pt modelId="{79236775-037F-4C9C-B287-0AC3BBEB2E11}" type="sibTrans" cxnId="{8EEB78F5-09F3-4107-AC6D-742A6F235243}">
      <dgm:prSet/>
      <dgm:spPr/>
      <dgm:t>
        <a:bodyPr/>
        <a:lstStyle/>
        <a:p>
          <a:endParaRPr lang="en-US"/>
        </a:p>
      </dgm:t>
    </dgm:pt>
    <dgm:pt modelId="{BCA1BE17-5C8F-4AE1-B9EB-9E3E0D1A7299}">
      <dgm:prSet/>
      <dgm:spPr/>
      <dgm:t>
        <a:bodyPr/>
        <a:lstStyle/>
        <a:p>
          <a:r>
            <a:rPr lang="en-US" dirty="0"/>
            <a:t>Gain an overall understanding of the standards. The AICPA has developed the following resources to help you:</a:t>
          </a:r>
        </a:p>
      </dgm:t>
    </dgm:pt>
    <dgm:pt modelId="{ADFF4C47-0A85-4AEF-891D-94563159F27E}" type="parTrans" cxnId="{E640FB24-4FC8-4C01-AE7E-B4F5310B0384}">
      <dgm:prSet/>
      <dgm:spPr/>
      <dgm:t>
        <a:bodyPr/>
        <a:lstStyle/>
        <a:p>
          <a:endParaRPr lang="en-US"/>
        </a:p>
      </dgm:t>
    </dgm:pt>
    <dgm:pt modelId="{040C7F3F-0CCC-4F20-8DB3-0A1EE9C5D2A2}" type="sibTrans" cxnId="{E640FB24-4FC8-4C01-AE7E-B4F5310B0384}">
      <dgm:prSet/>
      <dgm:spPr/>
      <dgm:t>
        <a:bodyPr/>
        <a:lstStyle/>
        <a:p>
          <a:endParaRPr lang="en-US"/>
        </a:p>
      </dgm:t>
    </dgm:pt>
    <dgm:pt modelId="{3EFDAEC4-ABE2-45A8-BA6B-C783C531D645}">
      <dgm:prSet/>
      <dgm:spPr/>
      <dgm:t>
        <a:bodyPr/>
        <a:lstStyle/>
        <a:p>
          <a:r>
            <a:rPr lang="en-US" dirty="0"/>
            <a:t>Executive Summaries of the standards </a:t>
          </a:r>
        </a:p>
      </dgm:t>
    </dgm:pt>
    <dgm:pt modelId="{EA599024-6716-449D-AC73-5C0DF2301973}" type="parTrans" cxnId="{B52C96F3-0138-4671-BDAC-A31B4C197A3E}">
      <dgm:prSet/>
      <dgm:spPr/>
      <dgm:t>
        <a:bodyPr/>
        <a:lstStyle/>
        <a:p>
          <a:endParaRPr lang="en-US"/>
        </a:p>
      </dgm:t>
    </dgm:pt>
    <dgm:pt modelId="{E132D38F-BCA5-4BCD-810C-879F2D284E77}" type="sibTrans" cxnId="{B52C96F3-0138-4671-BDAC-A31B4C197A3E}">
      <dgm:prSet/>
      <dgm:spPr/>
      <dgm:t>
        <a:bodyPr/>
        <a:lstStyle/>
        <a:p>
          <a:endParaRPr lang="en-US"/>
        </a:p>
      </dgm:t>
    </dgm:pt>
    <dgm:pt modelId="{51B9BB7C-B935-4B31-8444-3C9941B6C66E}">
      <dgm:prSet/>
      <dgm:spPr/>
      <dgm:t>
        <a:bodyPr/>
        <a:lstStyle/>
        <a:p>
          <a:r>
            <a:rPr lang="en-US" dirty="0"/>
            <a:t>Mapping document showing QC to QM</a:t>
          </a:r>
        </a:p>
      </dgm:t>
    </dgm:pt>
    <dgm:pt modelId="{81E1403D-2436-4E94-9428-FD4123B94DA1}" type="parTrans" cxnId="{9CC71C7F-1227-4257-84E8-34ABEA65A575}">
      <dgm:prSet/>
      <dgm:spPr/>
      <dgm:t>
        <a:bodyPr/>
        <a:lstStyle/>
        <a:p>
          <a:endParaRPr lang="en-US"/>
        </a:p>
      </dgm:t>
    </dgm:pt>
    <dgm:pt modelId="{729C3AC1-7D87-4000-B4EA-B881F8CF1484}" type="sibTrans" cxnId="{9CC71C7F-1227-4257-84E8-34ABEA65A575}">
      <dgm:prSet/>
      <dgm:spPr/>
      <dgm:t>
        <a:bodyPr/>
        <a:lstStyle/>
        <a:p>
          <a:endParaRPr lang="en-US"/>
        </a:p>
      </dgm:t>
    </dgm:pt>
    <dgm:pt modelId="{7D5113A5-E9CC-4D85-9C59-540A9B6C3276}">
      <dgm:prSet/>
      <dgm:spPr/>
      <dgm:t>
        <a:bodyPr/>
        <a:lstStyle/>
        <a:p>
          <a:r>
            <a:rPr lang="en-US" dirty="0"/>
            <a:t>AICPA webcasts, CPE course</a:t>
          </a:r>
        </a:p>
      </dgm:t>
    </dgm:pt>
    <dgm:pt modelId="{2C25CA85-739C-4690-8DF1-C7AE620D7B58}" type="parTrans" cxnId="{C20133A6-2043-48FA-BA5D-32E4B7DBFF31}">
      <dgm:prSet/>
      <dgm:spPr/>
      <dgm:t>
        <a:bodyPr/>
        <a:lstStyle/>
        <a:p>
          <a:endParaRPr lang="en-US"/>
        </a:p>
      </dgm:t>
    </dgm:pt>
    <dgm:pt modelId="{6D6C32AA-63B5-474A-8738-AF38B008E114}" type="sibTrans" cxnId="{C20133A6-2043-48FA-BA5D-32E4B7DBFF31}">
      <dgm:prSet/>
      <dgm:spPr/>
      <dgm:t>
        <a:bodyPr/>
        <a:lstStyle/>
        <a:p>
          <a:endParaRPr lang="en-US"/>
        </a:p>
      </dgm:t>
    </dgm:pt>
    <dgm:pt modelId="{C74CECF7-4046-4C45-9FC5-3AB9BF8D6505}">
      <dgm:prSet/>
      <dgm:spPr/>
      <dgm:t>
        <a:bodyPr/>
        <a:lstStyle/>
        <a:p>
          <a:r>
            <a:rPr lang="en-US" dirty="0"/>
            <a:t>AICPA practice aid and risk assessment template</a:t>
          </a:r>
        </a:p>
      </dgm:t>
    </dgm:pt>
    <dgm:pt modelId="{C373F4E2-F803-425F-A257-47CA89ABA122}" type="parTrans" cxnId="{319BCC68-C432-4262-8E4C-AD2A1EB970DE}">
      <dgm:prSet/>
      <dgm:spPr/>
      <dgm:t>
        <a:bodyPr/>
        <a:lstStyle/>
        <a:p>
          <a:endParaRPr lang="en-US"/>
        </a:p>
      </dgm:t>
    </dgm:pt>
    <dgm:pt modelId="{95816A21-0E97-40A9-863D-9683E6CACE5E}" type="sibTrans" cxnId="{319BCC68-C432-4262-8E4C-AD2A1EB970DE}">
      <dgm:prSet/>
      <dgm:spPr/>
      <dgm:t>
        <a:bodyPr/>
        <a:lstStyle/>
        <a:p>
          <a:endParaRPr lang="en-US"/>
        </a:p>
      </dgm:t>
    </dgm:pt>
    <dgm:pt modelId="{40BF10E1-A04F-4716-9A7A-232582CB4943}">
      <dgm:prSet/>
      <dgm:spPr/>
      <dgm:t>
        <a:bodyPr/>
        <a:lstStyle/>
        <a:p>
          <a:r>
            <a:rPr lang="en-US" dirty="0"/>
            <a:t>Dedicated webpage at aicpa-cima.com/</a:t>
          </a:r>
          <a:r>
            <a:rPr lang="en-US" dirty="0" err="1"/>
            <a:t>auditqm</a:t>
          </a:r>
          <a:endParaRPr lang="en-US" dirty="0"/>
        </a:p>
      </dgm:t>
    </dgm:pt>
    <dgm:pt modelId="{B950B168-63A2-44B0-8CD0-760205FACD0C}" type="parTrans" cxnId="{937DA868-F64F-4E88-BBEA-E5B077488FB3}">
      <dgm:prSet/>
      <dgm:spPr/>
      <dgm:t>
        <a:bodyPr/>
        <a:lstStyle/>
        <a:p>
          <a:endParaRPr lang="en-US"/>
        </a:p>
      </dgm:t>
    </dgm:pt>
    <dgm:pt modelId="{168975AD-8D0D-4847-8AFE-290201167157}" type="sibTrans" cxnId="{937DA868-F64F-4E88-BBEA-E5B077488FB3}">
      <dgm:prSet/>
      <dgm:spPr/>
      <dgm:t>
        <a:bodyPr/>
        <a:lstStyle/>
        <a:p>
          <a:endParaRPr lang="en-US"/>
        </a:p>
      </dgm:t>
    </dgm:pt>
    <dgm:pt modelId="{74187D66-56F7-4466-89D1-4648457FBFCC}" type="pres">
      <dgm:prSet presAssocID="{35541C2C-E5EA-4F97-9BF8-269C2CA1B294}" presName="linear" presStyleCnt="0">
        <dgm:presLayoutVars>
          <dgm:animLvl val="lvl"/>
          <dgm:resizeHandles val="exact"/>
        </dgm:presLayoutVars>
      </dgm:prSet>
      <dgm:spPr/>
    </dgm:pt>
    <dgm:pt modelId="{97C0174A-0CE7-4143-8E2B-36716FA2CB1C}" type="pres">
      <dgm:prSet presAssocID="{E652359B-1FCB-47B6-83B7-21494D1E2A3B}" presName="parentText" presStyleLbl="node1" presStyleIdx="0" presStyleCnt="1">
        <dgm:presLayoutVars>
          <dgm:chMax val="0"/>
          <dgm:bulletEnabled val="1"/>
        </dgm:presLayoutVars>
      </dgm:prSet>
      <dgm:spPr/>
    </dgm:pt>
    <dgm:pt modelId="{B938365A-ABC0-4AC7-A3AC-E83233068FC4}" type="pres">
      <dgm:prSet presAssocID="{E652359B-1FCB-47B6-83B7-21494D1E2A3B}" presName="childText" presStyleLbl="revTx" presStyleIdx="0" presStyleCnt="1">
        <dgm:presLayoutVars>
          <dgm:bulletEnabled val="1"/>
        </dgm:presLayoutVars>
      </dgm:prSet>
      <dgm:spPr/>
    </dgm:pt>
  </dgm:ptLst>
  <dgm:cxnLst>
    <dgm:cxn modelId="{8D71D912-1C63-4BBB-BD7E-D9A36BAA87A7}" type="presOf" srcId="{E652359B-1FCB-47B6-83B7-21494D1E2A3B}" destId="{97C0174A-0CE7-4143-8E2B-36716FA2CB1C}" srcOrd="0" destOrd="0" presId="urn:microsoft.com/office/officeart/2005/8/layout/vList2"/>
    <dgm:cxn modelId="{E640FB24-4FC8-4C01-AE7E-B4F5310B0384}" srcId="{E652359B-1FCB-47B6-83B7-21494D1E2A3B}" destId="{BCA1BE17-5C8F-4AE1-B9EB-9E3E0D1A7299}" srcOrd="0" destOrd="0" parTransId="{ADFF4C47-0A85-4AEF-891D-94563159F27E}" sibTransId="{040C7F3F-0CCC-4F20-8DB3-0A1EE9C5D2A2}"/>
    <dgm:cxn modelId="{567AD528-9010-4EA5-BDFE-5829C7F281E9}" type="presOf" srcId="{51B9BB7C-B935-4B31-8444-3C9941B6C66E}" destId="{B938365A-ABC0-4AC7-A3AC-E83233068FC4}" srcOrd="0" destOrd="2" presId="urn:microsoft.com/office/officeart/2005/8/layout/vList2"/>
    <dgm:cxn modelId="{5BCD9535-092D-45D8-B67A-BD1391CAEE0D}" type="presOf" srcId="{BCA1BE17-5C8F-4AE1-B9EB-9E3E0D1A7299}" destId="{B938365A-ABC0-4AC7-A3AC-E83233068FC4}" srcOrd="0" destOrd="0" presId="urn:microsoft.com/office/officeart/2005/8/layout/vList2"/>
    <dgm:cxn modelId="{937DA868-F64F-4E88-BBEA-E5B077488FB3}" srcId="{BCA1BE17-5C8F-4AE1-B9EB-9E3E0D1A7299}" destId="{40BF10E1-A04F-4716-9A7A-232582CB4943}" srcOrd="4" destOrd="0" parTransId="{B950B168-63A2-44B0-8CD0-760205FACD0C}" sibTransId="{168975AD-8D0D-4847-8AFE-290201167157}"/>
    <dgm:cxn modelId="{319BCC68-C432-4262-8E4C-AD2A1EB970DE}" srcId="{BCA1BE17-5C8F-4AE1-B9EB-9E3E0D1A7299}" destId="{C74CECF7-4046-4C45-9FC5-3AB9BF8D6505}" srcOrd="3" destOrd="0" parTransId="{C373F4E2-F803-425F-A257-47CA89ABA122}" sibTransId="{95816A21-0E97-40A9-863D-9683E6CACE5E}"/>
    <dgm:cxn modelId="{9CC71C7F-1227-4257-84E8-34ABEA65A575}" srcId="{BCA1BE17-5C8F-4AE1-B9EB-9E3E0D1A7299}" destId="{51B9BB7C-B935-4B31-8444-3C9941B6C66E}" srcOrd="1" destOrd="0" parTransId="{81E1403D-2436-4E94-9428-FD4123B94DA1}" sibTransId="{729C3AC1-7D87-4000-B4EA-B881F8CF1484}"/>
    <dgm:cxn modelId="{6319189B-2235-4032-9E96-E1BFF60A852A}" type="presOf" srcId="{7D5113A5-E9CC-4D85-9C59-540A9B6C3276}" destId="{B938365A-ABC0-4AC7-A3AC-E83233068FC4}" srcOrd="0" destOrd="3" presId="urn:microsoft.com/office/officeart/2005/8/layout/vList2"/>
    <dgm:cxn modelId="{181AA59E-0A7E-46DA-A055-0DC59222F39B}" type="presOf" srcId="{40BF10E1-A04F-4716-9A7A-232582CB4943}" destId="{B938365A-ABC0-4AC7-A3AC-E83233068FC4}" srcOrd="0" destOrd="5" presId="urn:microsoft.com/office/officeart/2005/8/layout/vList2"/>
    <dgm:cxn modelId="{AB2FEBA4-7284-4AF6-8C9B-ED614F6131C3}" type="presOf" srcId="{35541C2C-E5EA-4F97-9BF8-269C2CA1B294}" destId="{74187D66-56F7-4466-89D1-4648457FBFCC}" srcOrd="0" destOrd="0" presId="urn:microsoft.com/office/officeart/2005/8/layout/vList2"/>
    <dgm:cxn modelId="{C20133A6-2043-48FA-BA5D-32E4B7DBFF31}" srcId="{BCA1BE17-5C8F-4AE1-B9EB-9E3E0D1A7299}" destId="{7D5113A5-E9CC-4D85-9C59-540A9B6C3276}" srcOrd="2" destOrd="0" parTransId="{2C25CA85-739C-4690-8DF1-C7AE620D7B58}" sibTransId="{6D6C32AA-63B5-474A-8738-AF38B008E114}"/>
    <dgm:cxn modelId="{F9933BCE-24F4-4009-BE14-33F5C5D31569}" type="presOf" srcId="{3EFDAEC4-ABE2-45A8-BA6B-C783C531D645}" destId="{B938365A-ABC0-4AC7-A3AC-E83233068FC4}" srcOrd="0" destOrd="1" presId="urn:microsoft.com/office/officeart/2005/8/layout/vList2"/>
    <dgm:cxn modelId="{A5B0A4DA-4C56-4159-881C-72720305BB55}" type="presOf" srcId="{C74CECF7-4046-4C45-9FC5-3AB9BF8D6505}" destId="{B938365A-ABC0-4AC7-A3AC-E83233068FC4}" srcOrd="0" destOrd="4" presId="urn:microsoft.com/office/officeart/2005/8/layout/vList2"/>
    <dgm:cxn modelId="{B52C96F3-0138-4671-BDAC-A31B4C197A3E}" srcId="{BCA1BE17-5C8F-4AE1-B9EB-9E3E0D1A7299}" destId="{3EFDAEC4-ABE2-45A8-BA6B-C783C531D645}" srcOrd="0" destOrd="0" parTransId="{EA599024-6716-449D-AC73-5C0DF2301973}" sibTransId="{E132D38F-BCA5-4BCD-810C-879F2D284E77}"/>
    <dgm:cxn modelId="{8EEB78F5-09F3-4107-AC6D-742A6F235243}" srcId="{35541C2C-E5EA-4F97-9BF8-269C2CA1B294}" destId="{E652359B-1FCB-47B6-83B7-21494D1E2A3B}" srcOrd="0" destOrd="0" parTransId="{1017C862-623F-43DD-B243-18730B55A5BB}" sibTransId="{79236775-037F-4C9C-B287-0AC3BBEB2E11}"/>
    <dgm:cxn modelId="{BDB3D714-91E2-425C-84CE-6556BCA19C37}" type="presParOf" srcId="{74187D66-56F7-4466-89D1-4648457FBFCC}" destId="{97C0174A-0CE7-4143-8E2B-36716FA2CB1C}" srcOrd="0" destOrd="0" presId="urn:microsoft.com/office/officeart/2005/8/layout/vList2"/>
    <dgm:cxn modelId="{6EE62F5D-3196-4B15-9D01-7D0F92194DDB}" type="presParOf" srcId="{74187D66-56F7-4466-89D1-4648457FBFCC}" destId="{B938365A-ABC0-4AC7-A3AC-E83233068FC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8B63CDA3-8082-481F-9F74-AA165BE2FC10}">
      <dgm:prSet/>
      <dgm:spPr>
        <a:solidFill>
          <a:srgbClr val="FFC000"/>
        </a:solidFill>
      </dgm:spPr>
      <dgm:t>
        <a:bodyPr/>
        <a:lstStyle/>
        <a:p>
          <a:r>
            <a:rPr lang="en-US" kern="1200"/>
            <a:t>5. </a:t>
          </a:r>
          <a:r>
            <a:rPr lang="en-US" kern="1200">
              <a:latin typeface="Arial"/>
              <a:ea typeface="+mn-ea"/>
              <a:cs typeface="+mn-cs"/>
            </a:rPr>
            <a:t>Design and implement new responses for those risks that are not addressed</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pPr>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Helpful resources include AICPA Practice Aids, third-party providers of Quality Management Materials, and peer reviewers.</a:t>
          </a:r>
          <a:endParaRPr lang="en-US" dirty="0"/>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D34A86BA-A72F-4710-92B5-0A0228D0E23B}">
      <dgm:prSet/>
      <dgm:spPr/>
      <dgm:t>
        <a:bodyPr/>
        <a:lstStyle/>
        <a:p>
          <a:endParaRPr lang="en-US"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0F37868E-880E-4ACC-9D08-7521728F2987}">
      <dgm:prSet/>
      <dgm:spPr/>
      <dgm:t>
        <a:bodyPr/>
        <a:lstStyle/>
        <a:p>
          <a:pPr>
            <a:buFont typeface="Symbol" panose="05050102010706020507" pitchFamily="18" charset="2"/>
            <a:buChar char=""/>
          </a:pPr>
          <a:r>
            <a:rPr lang="en-US" dirty="0"/>
            <a:t>Current responses that don’t map to a risk may no longer be necessary.</a:t>
          </a:r>
        </a:p>
      </dgm:t>
    </dgm:pt>
    <dgm:pt modelId="{F8C14CD8-4F7B-4E08-811A-9369097012B4}" type="parTrans" cxnId="{060FF311-6A8B-40DC-84C4-02E9FB8D8393}">
      <dgm:prSet/>
      <dgm:spPr/>
      <dgm:t>
        <a:bodyPr/>
        <a:lstStyle/>
        <a:p>
          <a:endParaRPr lang="en-US"/>
        </a:p>
      </dgm:t>
    </dgm:pt>
    <dgm:pt modelId="{B2C0DCAB-5129-4595-8D7D-CD70925605D3}" type="sibTrans" cxnId="{060FF311-6A8B-40DC-84C4-02E9FB8D8393}">
      <dgm:prSet/>
      <dgm:spPr/>
      <dgm:t>
        <a:bodyPr/>
        <a:lstStyle/>
        <a:p>
          <a:endParaRPr lang="en-US"/>
        </a:p>
      </dgm:t>
    </dgm:pt>
    <dgm:pt modelId="{095F98D4-2528-4A5B-AF70-3585A087C86E}">
      <dgm:prSet/>
      <dgm:spPr/>
      <dgm:t>
        <a:bodyPr/>
        <a:lstStyle/>
        <a:p>
          <a:pPr>
            <a:buFont typeface="Symbol" panose="05050102010706020507" pitchFamily="18" charset="2"/>
            <a:buChar char=""/>
          </a:pPr>
          <a:endParaRPr lang="en-US" dirty="0"/>
        </a:p>
      </dgm:t>
    </dgm:pt>
    <dgm:pt modelId="{E9299EFA-54A6-4DEB-A4BE-F4DE10D5AED8}" type="parTrans" cxnId="{0AD97332-237F-4106-A2AA-B68D75DCBEAA}">
      <dgm:prSet/>
      <dgm:spPr/>
      <dgm:t>
        <a:bodyPr/>
        <a:lstStyle/>
        <a:p>
          <a:endParaRPr lang="en-US"/>
        </a:p>
      </dgm:t>
    </dgm:pt>
    <dgm:pt modelId="{33C5CD1C-6916-4364-9B45-DFD715343D74}" type="sibTrans" cxnId="{0AD97332-237F-4106-A2AA-B68D75DCBEAA}">
      <dgm:prSet/>
      <dgm:spPr/>
      <dgm:t>
        <a:bodyPr/>
        <a:lstStyle/>
        <a:p>
          <a:endParaRPr lang="en-US"/>
        </a:p>
      </dgm:t>
    </dgm:pt>
    <dgm:pt modelId="{11A08097-661B-4FCA-8366-142E18D3D9B4}" type="pres">
      <dgm:prSet presAssocID="{53F14EBF-4A77-4BA7-9F51-A0644FAF877C}" presName="linear" presStyleCnt="0">
        <dgm:presLayoutVars>
          <dgm:animLvl val="lvl"/>
          <dgm:resizeHandles val="exact"/>
        </dgm:presLayoutVars>
      </dgm:prSet>
      <dgm:spPr/>
    </dgm:pt>
    <dgm:pt modelId="{CA8C65AE-EE44-4256-BAEA-0736BAEB4CB6}" type="pres">
      <dgm:prSet presAssocID="{8B63CDA3-8082-481F-9F74-AA165BE2FC10}" presName="parentText" presStyleLbl="node1" presStyleIdx="0" presStyleCnt="1">
        <dgm:presLayoutVars>
          <dgm:chMax val="0"/>
          <dgm:bulletEnabled val="1"/>
        </dgm:presLayoutVars>
      </dgm:prSet>
      <dgm:spPr/>
    </dgm:pt>
    <dgm:pt modelId="{6D1EE949-0637-4EEC-9440-07F68A20571E}" type="pres">
      <dgm:prSet presAssocID="{8B63CDA3-8082-481F-9F74-AA165BE2FC10}" presName="childText" presStyleLbl="revTx" presStyleIdx="0" presStyleCnt="1" custLinFactNeighborY="11956">
        <dgm:presLayoutVars>
          <dgm:bulletEnabled val="1"/>
        </dgm:presLayoutVars>
      </dgm:prSet>
      <dgm:spPr/>
    </dgm:pt>
  </dgm:ptLst>
  <dgm:cxnLst>
    <dgm:cxn modelId="{0AB60B0F-7C85-4593-A2B6-9F3CB055F883}" type="presOf" srcId="{53F14EBF-4A77-4BA7-9F51-A0644FAF877C}" destId="{11A08097-661B-4FCA-8366-142E18D3D9B4}" srcOrd="0" destOrd="0" presId="urn:microsoft.com/office/officeart/2005/8/layout/vList2"/>
    <dgm:cxn modelId="{060FF311-6A8B-40DC-84C4-02E9FB8D8393}" srcId="{8B63CDA3-8082-481F-9F74-AA165BE2FC10}" destId="{0F37868E-880E-4ACC-9D08-7521728F2987}" srcOrd="2" destOrd="0" parTransId="{F8C14CD8-4F7B-4E08-811A-9369097012B4}" sibTransId="{B2C0DCAB-5129-4595-8D7D-CD70925605D3}"/>
    <dgm:cxn modelId="{76C4821B-0657-42A4-8878-0E1AF81170A3}" srcId="{53F14EBF-4A77-4BA7-9F51-A0644FAF877C}" destId="{8B63CDA3-8082-481F-9F74-AA165BE2FC10}" srcOrd="0" destOrd="0" parTransId="{01E07ABD-1F8B-4B44-8237-BD1E7D401816}" sibTransId="{BFE5AFA9-FE4A-4A63-B0B5-67BB6D4078DE}"/>
    <dgm:cxn modelId="{0B1D0926-4BA1-441D-A22D-697E46FCD3B9}" type="presOf" srcId="{095F98D4-2528-4A5B-AF70-3585A087C86E}" destId="{6D1EE949-0637-4EEC-9440-07F68A20571E}" srcOrd="0" destOrd="1" presId="urn:microsoft.com/office/officeart/2005/8/layout/vList2"/>
    <dgm:cxn modelId="{0AD97332-237F-4106-A2AA-B68D75DCBEAA}" srcId="{8B63CDA3-8082-481F-9F74-AA165BE2FC10}" destId="{095F98D4-2528-4A5B-AF70-3585A087C86E}" srcOrd="1" destOrd="0" parTransId="{E9299EFA-54A6-4DEB-A4BE-F4DE10D5AED8}" sibTransId="{33C5CD1C-6916-4364-9B45-DFD715343D74}"/>
    <dgm:cxn modelId="{09CFEB42-00B1-4901-9FB6-7208B73D5F0B}" srcId="{8B63CDA3-8082-481F-9F74-AA165BE2FC10}" destId="{061BBF00-8F9C-4C0C-B637-1EDF9339FE08}" srcOrd="3" destOrd="0" parTransId="{219C372E-3D6B-4A18-B09D-98FB6D0A3B7D}" sibTransId="{637BF9CD-21DD-4206-840E-950D895821E0}"/>
    <dgm:cxn modelId="{E11C1076-B552-4EE6-8790-C5856728FCA8}" srcId="{8B63CDA3-8082-481F-9F74-AA165BE2FC10}" destId="{D34A86BA-A72F-4710-92B5-0A0228D0E23B}" srcOrd="4" destOrd="0" parTransId="{A4A71AAC-202E-4169-803D-F0667BC2AAF9}" sibTransId="{D35BE6A9-CCE2-4FB9-AAF9-F22580D75725}"/>
    <dgm:cxn modelId="{4FBE607F-A377-4655-B498-9AAB319BB43D}" type="presOf" srcId="{0F37868E-880E-4ACC-9D08-7521728F2987}" destId="{6D1EE949-0637-4EEC-9440-07F68A20571E}" srcOrd="0" destOrd="2" presId="urn:microsoft.com/office/officeart/2005/8/layout/vList2"/>
    <dgm:cxn modelId="{C5DC228E-7385-4992-A945-F62CD5C1F033}" type="presOf" srcId="{8B63CDA3-8082-481F-9F74-AA165BE2FC10}" destId="{CA8C65AE-EE44-4256-BAEA-0736BAEB4CB6}" srcOrd="0" destOrd="0" presId="urn:microsoft.com/office/officeart/2005/8/layout/vList2"/>
    <dgm:cxn modelId="{235B39A7-DB1B-4BA2-AB19-F3E439C2BC77}" type="presOf" srcId="{061BBF00-8F9C-4C0C-B637-1EDF9339FE08}" destId="{6D1EE949-0637-4EEC-9440-07F68A20571E}" srcOrd="0" destOrd="3" presId="urn:microsoft.com/office/officeart/2005/8/layout/vList2"/>
    <dgm:cxn modelId="{042DE3AE-6674-49AD-BC46-A2FD797DA13A}" srcId="{8B63CDA3-8082-481F-9F74-AA165BE2FC10}" destId="{C2F35830-8897-4A6D-B6C2-295BC808D132}" srcOrd="0" destOrd="0" parTransId="{2308FE72-BEC2-4301-ADE5-2CAC66168021}" sibTransId="{70CEFF79-DCB2-4676-B160-B9602E7D5BF0}"/>
    <dgm:cxn modelId="{DC45BABA-AE78-4915-A2D4-FD58ACC297F9}" type="presOf" srcId="{D34A86BA-A72F-4710-92B5-0A0228D0E23B}" destId="{6D1EE949-0637-4EEC-9440-07F68A20571E}" srcOrd="0" destOrd="4" presId="urn:microsoft.com/office/officeart/2005/8/layout/vList2"/>
    <dgm:cxn modelId="{9A4EE4BC-9D23-42B4-9E11-4DC6C4AF4BCC}" type="presOf" srcId="{C2F35830-8897-4A6D-B6C2-295BC808D132}" destId="{6D1EE949-0637-4EEC-9440-07F68A20571E}" srcOrd="0" destOrd="0" presId="urn:microsoft.com/office/officeart/2005/8/layout/vList2"/>
    <dgm:cxn modelId="{051F89CE-5787-4BBF-BA99-77777A7BC2B6}" type="presParOf" srcId="{11A08097-661B-4FCA-8366-142E18D3D9B4}" destId="{CA8C65AE-EE44-4256-BAEA-0736BAEB4CB6}" srcOrd="0" destOrd="0" presId="urn:microsoft.com/office/officeart/2005/8/layout/vList2"/>
    <dgm:cxn modelId="{75A1444B-1366-4F42-AB12-FFADB56EB74F}" type="presParOf" srcId="{11A08097-661B-4FCA-8366-142E18D3D9B4}" destId="{6D1EE949-0637-4EEC-9440-07F68A20571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8B63CDA3-8082-481F-9F74-AA165BE2FC10}">
      <dgm:prSet/>
      <dgm:spPr>
        <a:solidFill>
          <a:srgbClr val="FF0000"/>
        </a:solidFill>
      </dgm:spPr>
      <dgm:t>
        <a:bodyPr/>
        <a:lstStyle/>
        <a:p>
          <a:r>
            <a:rPr lang="en-US" dirty="0"/>
            <a:t>6. Prepare documentation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r>
            <a:rPr lang="en-US" dirty="0"/>
            <a:t>Not required to document every single consideration</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dgm:spPr/>
      <dgm:t>
        <a:bodyPr/>
        <a:lstStyle/>
        <a:p>
          <a:r>
            <a:rPr lang="en-US" dirty="0"/>
            <a:t>Documentation will differ based on firm’s complexity</a:t>
          </a:r>
        </a:p>
      </dgm:t>
    </dgm:pt>
    <dgm:pt modelId="{FD79DC23-F6F4-4362-83E7-C90452ADE891}" type="parTrans" cxnId="{6D8D44A7-EC25-4CA1-B80B-A83C609B2C76}">
      <dgm:prSet/>
      <dgm:spPr/>
    </dgm:pt>
    <dgm:pt modelId="{5A871DC5-8A1E-4B80-AEA5-351745AB2624}" type="sibTrans" cxnId="{6D8D44A7-EC25-4CA1-B80B-A83C609B2C76}">
      <dgm:prSet/>
      <dgm:spPr/>
    </dgm:pt>
    <dgm:pt modelId="{2472DCF1-38C1-4952-9BEC-C2227B83542A}">
      <dgm:prSet/>
      <dgm:spPr/>
      <dgm:t>
        <a:bodyPr/>
        <a:lstStyle/>
        <a:p>
          <a:r>
            <a:rPr lang="en-US" dirty="0"/>
            <a:t>For a less complex firm, </a:t>
          </a:r>
          <a:r>
            <a:rPr lang="en-US" dirty="0">
              <a:effectLst/>
              <a:latin typeface="Arial" panose="020B0604020202020204" pitchFamily="34" charset="0"/>
              <a:ea typeface="Calibri" panose="020F0502020204030204" pitchFamily="34" charset="0"/>
              <a:cs typeface="Times New Roman" panose="02020603050405020304" pitchFamily="18" charset="0"/>
            </a:rPr>
            <a:t>documentation may include lists of the quality objectives and quality risks, and a memorandum that explains the responses and how they address the quality risks.</a:t>
          </a:r>
          <a:endParaRPr lang="en-US" dirty="0"/>
        </a:p>
      </dgm:t>
    </dgm:pt>
    <dgm:pt modelId="{172D71BB-E3E7-4884-8599-190374F300FA}" type="parTrans" cxnId="{82178286-9464-43F6-B76D-13EF401F5763}">
      <dgm:prSet/>
      <dgm:spPr/>
    </dgm:pt>
    <dgm:pt modelId="{18F7AD0B-B6BA-462A-8DD9-367A5D1B6503}" type="sibTrans" cxnId="{82178286-9464-43F6-B76D-13EF401F5763}">
      <dgm:prSet/>
      <dgm:spPr/>
    </dgm:pt>
    <dgm:pt modelId="{061BBF00-8F9C-4C0C-B637-1EDF9339FE08}">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As the complexity of the firm’s SQM increases, there may be a need to have more granular documentation that indicates the quality objective, the related quality risk(s), and the related responses to address those quality risks</a:t>
          </a:r>
          <a:endParaRPr lang="en-US" dirty="0"/>
        </a:p>
      </dgm:t>
    </dgm:pt>
    <dgm:pt modelId="{219C372E-3D6B-4A18-B09D-98FB6D0A3B7D}" type="parTrans" cxnId="{09CFEB42-00B1-4901-9FB6-7208B73D5F0B}">
      <dgm:prSet/>
      <dgm:spPr/>
    </dgm:pt>
    <dgm:pt modelId="{637BF9CD-21DD-4206-840E-950D895821E0}" type="sibTrans" cxnId="{09CFEB42-00B1-4901-9FB6-7208B73D5F0B}">
      <dgm:prSet/>
      <dgm:spPr/>
    </dgm:pt>
    <dgm:pt modelId="{27CEAF21-B972-4C5F-A1B5-F8B195ABE5FF}">
      <dgm:prSet/>
      <dgm:spPr/>
      <dgm:t>
        <a:bodyPr/>
        <a:lstStyle/>
        <a:p>
          <a:r>
            <a:rPr lang="en-US" dirty="0"/>
            <a:t>May be helpful to include reasons for conclusions about risk</a:t>
          </a:r>
        </a:p>
      </dgm:t>
    </dgm:pt>
    <dgm:pt modelId="{AE0DCFEC-01D1-4EC5-9682-322438DA3A58}" type="parTrans" cxnId="{8C79DE16-D9A7-4CC7-9A90-FAD149397068}">
      <dgm:prSet/>
      <dgm:spPr/>
    </dgm:pt>
    <dgm:pt modelId="{57A78BD8-D55A-4D0F-B94C-42D0AB0A3A58}" type="sibTrans" cxnId="{8C79DE16-D9A7-4CC7-9A90-FAD149397068}">
      <dgm:prSet/>
      <dgm:spPr/>
    </dgm:pt>
    <dgm:pt modelId="{34CEDBEA-9AD1-4547-9D76-BE7E67427ACB}" type="pres">
      <dgm:prSet presAssocID="{53F14EBF-4A77-4BA7-9F51-A0644FAF877C}" presName="linear" presStyleCnt="0">
        <dgm:presLayoutVars>
          <dgm:animLvl val="lvl"/>
          <dgm:resizeHandles val="exact"/>
        </dgm:presLayoutVars>
      </dgm:prSet>
      <dgm:spPr/>
    </dgm:pt>
    <dgm:pt modelId="{935EA326-5DBC-495C-A27A-FBC3B4A01848}" type="pres">
      <dgm:prSet presAssocID="{8B63CDA3-8082-481F-9F74-AA165BE2FC10}" presName="parentText" presStyleLbl="node1" presStyleIdx="0" presStyleCnt="1">
        <dgm:presLayoutVars>
          <dgm:chMax val="0"/>
          <dgm:bulletEnabled val="1"/>
        </dgm:presLayoutVars>
      </dgm:prSet>
      <dgm:spPr/>
    </dgm:pt>
    <dgm:pt modelId="{3404331B-AE42-4AED-B918-93ABAE38BDB7}" type="pres">
      <dgm:prSet presAssocID="{8B63CDA3-8082-481F-9F74-AA165BE2FC10}" presName="childText" presStyleLbl="revTx" presStyleIdx="0" presStyleCnt="1">
        <dgm:presLayoutVars>
          <dgm:bulletEnabled val="1"/>
        </dgm:presLayoutVars>
      </dgm:prSet>
      <dgm:spPr/>
    </dgm:pt>
  </dgm:ptLst>
  <dgm:cxnLst>
    <dgm:cxn modelId="{64E92511-7A04-49E4-8378-F9B3D04DEBFA}" type="presOf" srcId="{061BBF00-8F9C-4C0C-B637-1EDF9339FE08}" destId="{3404331B-AE42-4AED-B918-93ABAE38BDB7}" srcOrd="0" destOrd="4" presId="urn:microsoft.com/office/officeart/2005/8/layout/vList2"/>
    <dgm:cxn modelId="{8C79DE16-D9A7-4CC7-9A90-FAD149397068}" srcId="{8B63CDA3-8082-481F-9F74-AA165BE2FC10}" destId="{27CEAF21-B972-4C5F-A1B5-F8B195ABE5FF}" srcOrd="1" destOrd="0" parTransId="{AE0DCFEC-01D1-4EC5-9682-322438DA3A58}" sibTransId="{57A78BD8-D55A-4D0F-B94C-42D0AB0A3A58}"/>
    <dgm:cxn modelId="{76C4821B-0657-42A4-8878-0E1AF81170A3}" srcId="{53F14EBF-4A77-4BA7-9F51-A0644FAF877C}" destId="{8B63CDA3-8082-481F-9F74-AA165BE2FC10}" srcOrd="0" destOrd="0" parTransId="{01E07ABD-1F8B-4B44-8237-BD1E7D401816}" sibTransId="{BFE5AFA9-FE4A-4A63-B0B5-67BB6D4078DE}"/>
    <dgm:cxn modelId="{E7EBEA1C-D6EE-434B-AAC0-2DB5BD33C742}" type="presOf" srcId="{27CEAF21-B972-4C5F-A1B5-F8B195ABE5FF}" destId="{3404331B-AE42-4AED-B918-93ABAE38BDB7}" srcOrd="0" destOrd="1" presId="urn:microsoft.com/office/officeart/2005/8/layout/vList2"/>
    <dgm:cxn modelId="{09CFEB42-00B1-4901-9FB6-7208B73D5F0B}" srcId="{A6354276-5E33-4F2E-A47F-DEBD34D5715D}" destId="{061BBF00-8F9C-4C0C-B637-1EDF9339FE08}" srcOrd="1" destOrd="0" parTransId="{219C372E-3D6B-4A18-B09D-98FB6D0A3B7D}" sibTransId="{637BF9CD-21DD-4206-840E-950D895821E0}"/>
    <dgm:cxn modelId="{AF77126C-8C69-4FE0-A5F3-E772BC674683}" type="presOf" srcId="{53F14EBF-4A77-4BA7-9F51-A0644FAF877C}" destId="{34CEDBEA-9AD1-4547-9D76-BE7E67427ACB}" srcOrd="0" destOrd="0" presId="urn:microsoft.com/office/officeart/2005/8/layout/vList2"/>
    <dgm:cxn modelId="{D07B564F-3FDA-4265-83D8-CC2BC479C74B}" type="presOf" srcId="{8B63CDA3-8082-481F-9F74-AA165BE2FC10}" destId="{935EA326-5DBC-495C-A27A-FBC3B4A01848}" srcOrd="0" destOrd="0" presId="urn:microsoft.com/office/officeart/2005/8/layout/vList2"/>
    <dgm:cxn modelId="{5961FA71-47E0-4063-A1EF-B0CD3CB534E7}" type="presOf" srcId="{A6354276-5E33-4F2E-A47F-DEBD34D5715D}" destId="{3404331B-AE42-4AED-B918-93ABAE38BDB7}" srcOrd="0" destOrd="2" presId="urn:microsoft.com/office/officeart/2005/8/layout/vList2"/>
    <dgm:cxn modelId="{5779C07B-CAC9-492E-81C2-0B4805A1F773}" type="presOf" srcId="{2472DCF1-38C1-4952-9BEC-C2227B83542A}" destId="{3404331B-AE42-4AED-B918-93ABAE38BDB7}" srcOrd="0" destOrd="3" presId="urn:microsoft.com/office/officeart/2005/8/layout/vList2"/>
    <dgm:cxn modelId="{82178286-9464-43F6-B76D-13EF401F5763}" srcId="{A6354276-5E33-4F2E-A47F-DEBD34D5715D}" destId="{2472DCF1-38C1-4952-9BEC-C2227B83542A}" srcOrd="0" destOrd="0" parTransId="{172D71BB-E3E7-4884-8599-190374F300FA}" sibTransId="{18F7AD0B-B6BA-462A-8DD9-367A5D1B6503}"/>
    <dgm:cxn modelId="{E2F42E88-083A-4B2B-939C-23EA365C1E37}" type="presOf" srcId="{C2F35830-8897-4A6D-B6C2-295BC808D132}" destId="{3404331B-AE42-4AED-B918-93ABAE38BDB7}" srcOrd="0" destOrd="0" presId="urn:microsoft.com/office/officeart/2005/8/layout/vList2"/>
    <dgm:cxn modelId="{6D8D44A7-EC25-4CA1-B80B-A83C609B2C76}" srcId="{8B63CDA3-8082-481F-9F74-AA165BE2FC10}" destId="{A6354276-5E33-4F2E-A47F-DEBD34D5715D}" srcOrd="2" destOrd="0" parTransId="{FD79DC23-F6F4-4362-83E7-C90452ADE891}" sibTransId="{5A871DC5-8A1E-4B80-AEA5-351745AB2624}"/>
    <dgm:cxn modelId="{042DE3AE-6674-49AD-BC46-A2FD797DA13A}" srcId="{8B63CDA3-8082-481F-9F74-AA165BE2FC10}" destId="{C2F35830-8897-4A6D-B6C2-295BC808D132}" srcOrd="0" destOrd="0" parTransId="{2308FE72-BEC2-4301-ADE5-2CAC66168021}" sibTransId="{70CEFF79-DCB2-4676-B160-B9602E7D5BF0}"/>
    <dgm:cxn modelId="{8D1604EF-D233-45D1-B747-8058BFB125FA}" type="presParOf" srcId="{34CEDBEA-9AD1-4547-9D76-BE7E67427ACB}" destId="{935EA326-5DBC-495C-A27A-FBC3B4A01848}" srcOrd="0" destOrd="0" presId="urn:microsoft.com/office/officeart/2005/8/layout/vList2"/>
    <dgm:cxn modelId="{D94CB96E-663C-42FF-A284-9F78C970CB73}" type="presParOf" srcId="{34CEDBEA-9AD1-4547-9D76-BE7E67427ACB}" destId="{3404331B-AE42-4AED-B918-93ABAE38BDB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8B63CDA3-8082-481F-9F74-AA165BE2FC10}">
      <dgm:prSet/>
      <dgm:spPr/>
      <dgm:t>
        <a:bodyPr/>
        <a:lstStyle/>
        <a:p>
          <a:r>
            <a:rPr lang="en-US" dirty="0"/>
            <a:t>7. Establish process for ongoing monitoring &amp; remediation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r>
            <a:rPr lang="en-US" dirty="0"/>
            <a:t>Factors you are required to consider when establishing monitoring activities:</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2472DCF1-38C1-4952-9BEC-C2227B83542A}">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The reasons for the assessments given to the quality risks</a:t>
          </a:r>
          <a:endParaRPr lang="en-US" dirty="0"/>
        </a:p>
      </dgm:t>
    </dgm:pt>
    <dgm:pt modelId="{172D71BB-E3E7-4884-8599-190374F300FA}" type="parTrans" cxnId="{82178286-9464-43F6-B76D-13EF401F5763}">
      <dgm:prSet/>
      <dgm:spPr/>
      <dgm:t>
        <a:bodyPr/>
        <a:lstStyle/>
        <a:p>
          <a:endParaRPr lang="en-US"/>
        </a:p>
      </dgm:t>
    </dgm:pt>
    <dgm:pt modelId="{18F7AD0B-B6BA-462A-8DD9-367A5D1B6503}" type="sibTrans" cxnId="{82178286-9464-43F6-B76D-13EF401F5763}">
      <dgm:prSet/>
      <dgm:spPr/>
      <dgm:t>
        <a:bodyPr/>
        <a:lstStyle/>
        <a:p>
          <a:endParaRPr lang="en-US"/>
        </a:p>
      </dgm:t>
    </dgm:pt>
    <dgm:pt modelId="{F202B6D7-939C-457A-AF60-18281EC74881}">
      <dgm:prSet/>
      <dgm:spPr/>
      <dgm:t>
        <a:bodyPr/>
        <a:lstStyle/>
        <a:p>
          <a:endParaRPr lang="en-US" dirty="0"/>
        </a:p>
      </dgm:t>
    </dgm:pt>
    <dgm:pt modelId="{2ABE8F0F-3AF0-46B6-88AF-D3F2C5BFF814}" type="parTrans" cxnId="{8C65D563-9E1E-4E28-AE99-B9C47F71D618}">
      <dgm:prSet/>
      <dgm:spPr/>
      <dgm:t>
        <a:bodyPr/>
        <a:lstStyle/>
        <a:p>
          <a:endParaRPr lang="en-US"/>
        </a:p>
      </dgm:t>
    </dgm:pt>
    <dgm:pt modelId="{538B7C28-8D11-4534-853E-1E1E714E3DF8}" type="sibTrans" cxnId="{8C65D563-9E1E-4E28-AE99-B9C47F71D618}">
      <dgm:prSet/>
      <dgm:spPr/>
      <dgm:t>
        <a:bodyPr/>
        <a:lstStyle/>
        <a:p>
          <a:endParaRPr lang="en-US"/>
        </a:p>
      </dgm:t>
    </dgm:pt>
    <dgm:pt modelId="{76AC11B7-16DE-48DC-A597-E5F6EE95E025}">
      <dgm:prSet/>
      <dgm:spPr/>
      <dgm:t>
        <a:bodyPr/>
        <a:lstStyle/>
        <a:p>
          <a:endParaRPr lang="en-US" dirty="0"/>
        </a:p>
      </dgm:t>
    </dgm:pt>
    <dgm:pt modelId="{FBD90FC5-4C67-46C4-A5A4-DBB998CEBAC6}" type="parTrans" cxnId="{2358DCA6-A2C2-485F-9119-EACC594B4054}">
      <dgm:prSet/>
      <dgm:spPr/>
      <dgm:t>
        <a:bodyPr/>
        <a:lstStyle/>
        <a:p>
          <a:endParaRPr lang="en-US"/>
        </a:p>
      </dgm:t>
    </dgm:pt>
    <dgm:pt modelId="{7927590B-7DD6-4238-B835-A59B0A8D9E0D}" type="sibTrans" cxnId="{2358DCA6-A2C2-485F-9119-EACC594B4054}">
      <dgm:prSet/>
      <dgm:spPr/>
      <dgm:t>
        <a:bodyPr/>
        <a:lstStyle/>
        <a:p>
          <a:endParaRPr lang="en-US"/>
        </a:p>
      </dgm:t>
    </dgm:pt>
    <dgm:pt modelId="{DB25D754-1E1A-49DD-A161-9D4FA6C0F3D0}">
      <dgm:prSet/>
      <dgm:spPr/>
      <dgm:t>
        <a:bodyPr/>
        <a:lstStyle/>
        <a:p>
          <a:endParaRPr lang="en-US" dirty="0"/>
        </a:p>
      </dgm:t>
    </dgm:pt>
    <dgm:pt modelId="{F3DB09FF-B4D4-40E7-B395-77C8797496A7}" type="parTrans" cxnId="{6A1691A8-1E3E-43D3-BAD0-C250B040A186}">
      <dgm:prSet/>
      <dgm:spPr/>
      <dgm:t>
        <a:bodyPr/>
        <a:lstStyle/>
        <a:p>
          <a:endParaRPr lang="en-US"/>
        </a:p>
      </dgm:t>
    </dgm:pt>
    <dgm:pt modelId="{4D5D3413-586C-453A-9FAF-CA5EA8EAA8AC}" type="sibTrans" cxnId="{6A1691A8-1E3E-43D3-BAD0-C250B040A186}">
      <dgm:prSet/>
      <dgm:spPr/>
      <dgm:t>
        <a:bodyPr/>
        <a:lstStyle/>
        <a:p>
          <a:endParaRPr lang="en-US"/>
        </a:p>
      </dgm:t>
    </dgm:pt>
    <dgm:pt modelId="{6FB521CB-54DA-4F16-BA2A-C513655B293C}">
      <dgm:prSet/>
      <dgm:spPr/>
      <dgm:t>
        <a:bodyPr/>
        <a:lstStyle/>
        <a:p>
          <a:endParaRPr lang="en-US" dirty="0"/>
        </a:p>
      </dgm:t>
    </dgm:pt>
    <dgm:pt modelId="{E74ED501-CD12-490D-894D-87639EE0420E}" type="parTrans" cxnId="{F08245E5-671D-4249-A4D4-3FF97F8D8A1B}">
      <dgm:prSet/>
      <dgm:spPr/>
      <dgm:t>
        <a:bodyPr/>
        <a:lstStyle/>
        <a:p>
          <a:endParaRPr lang="en-US"/>
        </a:p>
      </dgm:t>
    </dgm:pt>
    <dgm:pt modelId="{07CB108A-A877-4616-A52C-852766334E13}" type="sibTrans" cxnId="{F08245E5-671D-4249-A4D4-3FF97F8D8A1B}">
      <dgm:prSet/>
      <dgm:spPr/>
      <dgm:t>
        <a:bodyPr/>
        <a:lstStyle/>
        <a:p>
          <a:endParaRPr lang="en-US"/>
        </a:p>
      </dgm:t>
    </dgm:pt>
    <dgm:pt modelId="{3E3F48FF-C865-4168-9307-DCC59D0FDEF1}">
      <dgm:prSet/>
      <dgm:spPr/>
      <dgm:t>
        <a:bodyPr/>
        <a:lstStyle/>
        <a:p>
          <a:r>
            <a:rPr lang="en-US">
              <a:effectLst/>
              <a:latin typeface="Arial" panose="020B0604020202020204" pitchFamily="34" charset="0"/>
              <a:ea typeface="Calibri" panose="020F0502020204030204" pitchFamily="34" charset="0"/>
              <a:cs typeface="Times New Roman" panose="02020603050405020304" pitchFamily="18" charset="0"/>
            </a:rPr>
            <a:t>The design of the responses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D78BF51B-5CE3-42B4-98BC-C02935DD4B8B}" type="parTrans" cxnId="{DF0CB67A-4B84-4620-A73E-B6CD477E4D75}">
      <dgm:prSet/>
      <dgm:spPr/>
      <dgm:t>
        <a:bodyPr/>
        <a:lstStyle/>
        <a:p>
          <a:endParaRPr lang="en-US"/>
        </a:p>
      </dgm:t>
    </dgm:pt>
    <dgm:pt modelId="{270EB223-E4F8-45BE-A870-D0C5C29F52F8}" type="sibTrans" cxnId="{DF0CB67A-4B84-4620-A73E-B6CD477E4D75}">
      <dgm:prSet/>
      <dgm:spPr/>
      <dgm:t>
        <a:bodyPr/>
        <a:lstStyle/>
        <a:p>
          <a:endParaRPr lang="en-US"/>
        </a:p>
      </dgm:t>
    </dgm:pt>
    <dgm:pt modelId="{20C40A05-0EAD-4188-9CF2-01D577400702}">
      <dgm:prSet/>
      <dgm:spPr/>
      <dgm:t>
        <a:bodyPr/>
        <a:lstStyle/>
        <a:p>
          <a:r>
            <a:rPr lang="en-US">
              <a:effectLst/>
              <a:latin typeface="Arial" panose="020B0604020202020204" pitchFamily="34" charset="0"/>
              <a:ea typeface="Calibri" panose="020F0502020204030204" pitchFamily="34" charset="0"/>
              <a:cs typeface="Times New Roman" panose="02020603050405020304" pitchFamily="18" charset="0"/>
            </a:rPr>
            <a:t>The design of the firm’s risk assessment process and monitoring and remediation process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A88E71AB-BB25-435E-B369-E832EE9DB38B}" type="parTrans" cxnId="{43B540F2-D952-4AF3-B5C9-B7FE31B363F7}">
      <dgm:prSet/>
      <dgm:spPr/>
      <dgm:t>
        <a:bodyPr/>
        <a:lstStyle/>
        <a:p>
          <a:endParaRPr lang="en-US"/>
        </a:p>
      </dgm:t>
    </dgm:pt>
    <dgm:pt modelId="{F75C0A28-D5CC-4E4C-A099-177558332C72}" type="sibTrans" cxnId="{43B540F2-D952-4AF3-B5C9-B7FE31B363F7}">
      <dgm:prSet/>
      <dgm:spPr/>
      <dgm:t>
        <a:bodyPr/>
        <a:lstStyle/>
        <a:p>
          <a:endParaRPr lang="en-US"/>
        </a:p>
      </dgm:t>
    </dgm:pt>
    <dgm:pt modelId="{B5C564AD-944C-4048-B66C-84BA78EA48A7}">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Changes in the SQM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992A8FD3-9C88-42EC-B3CF-AF25D4A75A39}" type="parTrans" cxnId="{DA908E38-21E7-46A0-8017-7545E66B64EB}">
      <dgm:prSet/>
      <dgm:spPr/>
      <dgm:t>
        <a:bodyPr/>
        <a:lstStyle/>
        <a:p>
          <a:endParaRPr lang="en-US"/>
        </a:p>
      </dgm:t>
    </dgm:pt>
    <dgm:pt modelId="{F6AA03C5-5042-4D22-A20C-155F5CE437AB}" type="sibTrans" cxnId="{DA908E38-21E7-46A0-8017-7545E66B64EB}">
      <dgm:prSet/>
      <dgm:spPr/>
      <dgm:t>
        <a:bodyPr/>
        <a:lstStyle/>
        <a:p>
          <a:endParaRPr lang="en-US"/>
        </a:p>
      </dgm:t>
    </dgm:pt>
    <dgm:pt modelId="{ABB0063C-1B25-44A6-AB60-DE9354851A53}">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Previous monitoring activity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D8D62EBD-552B-4203-9C9D-4943D913DE50}" type="parTrans" cxnId="{A1E7420C-5267-47CE-A6A8-2E2866421EF9}">
      <dgm:prSet/>
      <dgm:spPr/>
      <dgm:t>
        <a:bodyPr/>
        <a:lstStyle/>
        <a:p>
          <a:endParaRPr lang="en-US"/>
        </a:p>
      </dgm:t>
    </dgm:pt>
    <dgm:pt modelId="{60930419-ACEE-455B-916B-B369711403A0}" type="sibTrans" cxnId="{A1E7420C-5267-47CE-A6A8-2E2866421EF9}">
      <dgm:prSet/>
      <dgm:spPr/>
      <dgm:t>
        <a:bodyPr/>
        <a:lstStyle/>
        <a:p>
          <a:endParaRPr lang="en-US"/>
        </a:p>
      </dgm:t>
    </dgm:pt>
    <dgm:pt modelId="{34CEDBEA-9AD1-4547-9D76-BE7E67427ACB}" type="pres">
      <dgm:prSet presAssocID="{53F14EBF-4A77-4BA7-9F51-A0644FAF877C}" presName="linear" presStyleCnt="0">
        <dgm:presLayoutVars>
          <dgm:animLvl val="lvl"/>
          <dgm:resizeHandles val="exact"/>
        </dgm:presLayoutVars>
      </dgm:prSet>
      <dgm:spPr/>
    </dgm:pt>
    <dgm:pt modelId="{935EA326-5DBC-495C-A27A-FBC3B4A01848}" type="pres">
      <dgm:prSet presAssocID="{8B63CDA3-8082-481F-9F74-AA165BE2FC10}" presName="parentText" presStyleLbl="node1" presStyleIdx="0" presStyleCnt="1">
        <dgm:presLayoutVars>
          <dgm:chMax val="0"/>
          <dgm:bulletEnabled val="1"/>
        </dgm:presLayoutVars>
      </dgm:prSet>
      <dgm:spPr/>
    </dgm:pt>
    <dgm:pt modelId="{3404331B-AE42-4AED-B918-93ABAE38BDB7}" type="pres">
      <dgm:prSet presAssocID="{8B63CDA3-8082-481F-9F74-AA165BE2FC10}" presName="childText" presStyleLbl="revTx" presStyleIdx="0" presStyleCnt="1">
        <dgm:presLayoutVars>
          <dgm:bulletEnabled val="1"/>
        </dgm:presLayoutVars>
      </dgm:prSet>
      <dgm:spPr/>
    </dgm:pt>
  </dgm:ptLst>
  <dgm:cxnLst>
    <dgm:cxn modelId="{8B0AB202-18F5-4FE5-85C9-952AE61CC2C5}" type="presOf" srcId="{3E3F48FF-C865-4168-9307-DCC59D0FDEF1}" destId="{3404331B-AE42-4AED-B918-93ABAE38BDB7}" srcOrd="0" destOrd="6" presId="urn:microsoft.com/office/officeart/2005/8/layout/vList2"/>
    <dgm:cxn modelId="{A1E7420C-5267-47CE-A6A8-2E2866421EF9}" srcId="{C2F35830-8897-4A6D-B6C2-295BC808D132}" destId="{ABB0063C-1B25-44A6-AB60-DE9354851A53}" srcOrd="4" destOrd="0" parTransId="{D8D62EBD-552B-4203-9C9D-4943D913DE50}" sibTransId="{60930419-ACEE-455B-916B-B369711403A0}"/>
    <dgm:cxn modelId="{76C4821B-0657-42A4-8878-0E1AF81170A3}" srcId="{53F14EBF-4A77-4BA7-9F51-A0644FAF877C}" destId="{8B63CDA3-8082-481F-9F74-AA165BE2FC10}" srcOrd="0" destOrd="0" parTransId="{01E07ABD-1F8B-4B44-8237-BD1E7D401816}" sibTransId="{BFE5AFA9-FE4A-4A63-B0B5-67BB6D4078DE}"/>
    <dgm:cxn modelId="{D23BAB30-911B-4685-992A-A93F0625E953}" type="presOf" srcId="{ABB0063C-1B25-44A6-AB60-DE9354851A53}" destId="{3404331B-AE42-4AED-B918-93ABAE38BDB7}" srcOrd="0" destOrd="9" presId="urn:microsoft.com/office/officeart/2005/8/layout/vList2"/>
    <dgm:cxn modelId="{DA908E38-21E7-46A0-8017-7545E66B64EB}" srcId="{C2F35830-8897-4A6D-B6C2-295BC808D132}" destId="{B5C564AD-944C-4048-B66C-84BA78EA48A7}" srcOrd="3" destOrd="0" parTransId="{992A8FD3-9C88-42EC-B3CF-AF25D4A75A39}" sibTransId="{F6AA03C5-5042-4D22-A20C-155F5CE437AB}"/>
    <dgm:cxn modelId="{8C65D563-9E1E-4E28-AE99-B9C47F71D618}" srcId="{8B63CDA3-8082-481F-9F74-AA165BE2FC10}" destId="{F202B6D7-939C-457A-AF60-18281EC74881}" srcOrd="0" destOrd="0" parTransId="{2ABE8F0F-3AF0-46B6-88AF-D3F2C5BFF814}" sibTransId="{538B7C28-8D11-4534-853E-1E1E714E3DF8}"/>
    <dgm:cxn modelId="{AF77126C-8C69-4FE0-A5F3-E772BC674683}" type="presOf" srcId="{53F14EBF-4A77-4BA7-9F51-A0644FAF877C}" destId="{34CEDBEA-9AD1-4547-9D76-BE7E67427ACB}" srcOrd="0" destOrd="0" presId="urn:microsoft.com/office/officeart/2005/8/layout/vList2"/>
    <dgm:cxn modelId="{FBC30D4F-03F2-4B23-9E5E-0E65CB7F2142}" type="presOf" srcId="{20C40A05-0EAD-4188-9CF2-01D577400702}" destId="{3404331B-AE42-4AED-B918-93ABAE38BDB7}" srcOrd="0" destOrd="7" presId="urn:microsoft.com/office/officeart/2005/8/layout/vList2"/>
    <dgm:cxn modelId="{D07B564F-3FDA-4265-83D8-CC2BC479C74B}" type="presOf" srcId="{8B63CDA3-8082-481F-9F74-AA165BE2FC10}" destId="{935EA326-5DBC-495C-A27A-FBC3B4A01848}" srcOrd="0" destOrd="0" presId="urn:microsoft.com/office/officeart/2005/8/layout/vList2"/>
    <dgm:cxn modelId="{A0934573-FE00-4F37-AAD3-095036B53302}" type="presOf" srcId="{F202B6D7-939C-457A-AF60-18281EC74881}" destId="{3404331B-AE42-4AED-B918-93ABAE38BDB7}" srcOrd="0" destOrd="0" presId="urn:microsoft.com/office/officeart/2005/8/layout/vList2"/>
    <dgm:cxn modelId="{91D3EB76-4471-490B-A5F0-79ED9D3C1EF9}" type="presOf" srcId="{76AC11B7-16DE-48DC-A597-E5F6EE95E025}" destId="{3404331B-AE42-4AED-B918-93ABAE38BDB7}" srcOrd="0" destOrd="1" presId="urn:microsoft.com/office/officeart/2005/8/layout/vList2"/>
    <dgm:cxn modelId="{DF0CB67A-4B84-4620-A73E-B6CD477E4D75}" srcId="{C2F35830-8897-4A6D-B6C2-295BC808D132}" destId="{3E3F48FF-C865-4168-9307-DCC59D0FDEF1}" srcOrd="1" destOrd="0" parTransId="{D78BF51B-5CE3-42B4-98BC-C02935DD4B8B}" sibTransId="{270EB223-E4F8-45BE-A870-D0C5C29F52F8}"/>
    <dgm:cxn modelId="{5779C07B-CAC9-492E-81C2-0B4805A1F773}" type="presOf" srcId="{2472DCF1-38C1-4952-9BEC-C2227B83542A}" destId="{3404331B-AE42-4AED-B918-93ABAE38BDB7}" srcOrd="0" destOrd="5" presId="urn:microsoft.com/office/officeart/2005/8/layout/vList2"/>
    <dgm:cxn modelId="{82178286-9464-43F6-B76D-13EF401F5763}" srcId="{C2F35830-8897-4A6D-B6C2-295BC808D132}" destId="{2472DCF1-38C1-4952-9BEC-C2227B83542A}" srcOrd="0" destOrd="0" parTransId="{172D71BB-E3E7-4884-8599-190374F300FA}" sibTransId="{18F7AD0B-B6BA-462A-8DD9-367A5D1B6503}"/>
    <dgm:cxn modelId="{E2F42E88-083A-4B2B-939C-23EA365C1E37}" type="presOf" srcId="{C2F35830-8897-4A6D-B6C2-295BC808D132}" destId="{3404331B-AE42-4AED-B918-93ABAE38BDB7}" srcOrd="0" destOrd="4" presId="urn:microsoft.com/office/officeart/2005/8/layout/vList2"/>
    <dgm:cxn modelId="{2358DCA6-A2C2-485F-9119-EACC594B4054}" srcId="{8B63CDA3-8082-481F-9F74-AA165BE2FC10}" destId="{76AC11B7-16DE-48DC-A597-E5F6EE95E025}" srcOrd="1" destOrd="0" parTransId="{FBD90FC5-4C67-46C4-A5A4-DBB998CEBAC6}" sibTransId="{7927590B-7DD6-4238-B835-A59B0A8D9E0D}"/>
    <dgm:cxn modelId="{6A1691A8-1E3E-43D3-BAD0-C250B040A186}" srcId="{8B63CDA3-8082-481F-9F74-AA165BE2FC10}" destId="{DB25D754-1E1A-49DD-A161-9D4FA6C0F3D0}" srcOrd="2" destOrd="0" parTransId="{F3DB09FF-B4D4-40E7-B395-77C8797496A7}" sibTransId="{4D5D3413-586C-453A-9FAF-CA5EA8EAA8AC}"/>
    <dgm:cxn modelId="{042DE3AE-6674-49AD-BC46-A2FD797DA13A}" srcId="{8B63CDA3-8082-481F-9F74-AA165BE2FC10}" destId="{C2F35830-8897-4A6D-B6C2-295BC808D132}" srcOrd="4" destOrd="0" parTransId="{2308FE72-BEC2-4301-ADE5-2CAC66168021}" sibTransId="{70CEFF79-DCB2-4676-B160-B9602E7D5BF0}"/>
    <dgm:cxn modelId="{C2F8DABB-8FC2-4FB9-A574-C0EAE409D635}" type="presOf" srcId="{DB25D754-1E1A-49DD-A161-9D4FA6C0F3D0}" destId="{3404331B-AE42-4AED-B918-93ABAE38BDB7}" srcOrd="0" destOrd="2" presId="urn:microsoft.com/office/officeart/2005/8/layout/vList2"/>
    <dgm:cxn modelId="{A3D7BDE0-8D2A-4DCB-811D-424303F5BB98}" type="presOf" srcId="{6FB521CB-54DA-4F16-BA2A-C513655B293C}" destId="{3404331B-AE42-4AED-B918-93ABAE38BDB7}" srcOrd="0" destOrd="3" presId="urn:microsoft.com/office/officeart/2005/8/layout/vList2"/>
    <dgm:cxn modelId="{F08245E5-671D-4249-A4D4-3FF97F8D8A1B}" srcId="{8B63CDA3-8082-481F-9F74-AA165BE2FC10}" destId="{6FB521CB-54DA-4F16-BA2A-C513655B293C}" srcOrd="3" destOrd="0" parTransId="{E74ED501-CD12-490D-894D-87639EE0420E}" sibTransId="{07CB108A-A877-4616-A52C-852766334E13}"/>
    <dgm:cxn modelId="{43B540F2-D952-4AF3-B5C9-B7FE31B363F7}" srcId="{C2F35830-8897-4A6D-B6C2-295BC808D132}" destId="{20C40A05-0EAD-4188-9CF2-01D577400702}" srcOrd="2" destOrd="0" parTransId="{A88E71AB-BB25-435E-B369-E832EE9DB38B}" sibTransId="{F75C0A28-D5CC-4E4C-A099-177558332C72}"/>
    <dgm:cxn modelId="{F31C72F7-E850-42A9-9FE7-CB09B51E7065}" type="presOf" srcId="{B5C564AD-944C-4048-B66C-84BA78EA48A7}" destId="{3404331B-AE42-4AED-B918-93ABAE38BDB7}" srcOrd="0" destOrd="8" presId="urn:microsoft.com/office/officeart/2005/8/layout/vList2"/>
    <dgm:cxn modelId="{8D1604EF-D233-45D1-B747-8058BFB125FA}" type="presParOf" srcId="{34CEDBEA-9AD1-4547-9D76-BE7E67427ACB}" destId="{935EA326-5DBC-495C-A27A-FBC3B4A01848}" srcOrd="0" destOrd="0" presId="urn:microsoft.com/office/officeart/2005/8/layout/vList2"/>
    <dgm:cxn modelId="{D94CB96E-663C-42FF-A284-9F78C970CB73}" type="presParOf" srcId="{34CEDBEA-9AD1-4547-9D76-BE7E67427ACB}" destId="{3404331B-AE42-4AED-B918-93ABAE38BDB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B63CDA3-8082-481F-9F74-AA165BE2FC10}">
      <dgm:prSet/>
      <dgm:spPr>
        <a:solidFill>
          <a:schemeClr val="accent1">
            <a:lumMod val="60000"/>
            <a:lumOff val="40000"/>
          </a:schemeClr>
        </a:solidFill>
      </dgm:spPr>
      <dgm:t>
        <a:bodyPr/>
        <a:lstStyle/>
        <a:p>
          <a:r>
            <a:rPr lang="en-US" dirty="0"/>
            <a:t>8. Evaluate new system</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F202B6D7-939C-457A-AF60-18281EC74881}">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A new requirement in SQMS No. 1 is for managing partner to evaluate, at least annually, whether the SQM provides reasonable assurance that the objectives of the SQM are being met. </a:t>
          </a:r>
          <a:endParaRPr lang="en-US" dirty="0"/>
        </a:p>
      </dgm:t>
    </dgm:pt>
    <dgm:pt modelId="{2ABE8F0F-3AF0-46B6-88AF-D3F2C5BFF814}" type="parTrans" cxnId="{8C65D563-9E1E-4E28-AE99-B9C47F71D618}">
      <dgm:prSet/>
      <dgm:spPr/>
      <dgm:t>
        <a:bodyPr/>
        <a:lstStyle/>
        <a:p>
          <a:endParaRPr lang="en-US"/>
        </a:p>
      </dgm:t>
    </dgm:pt>
    <dgm:pt modelId="{538B7C28-8D11-4534-853E-1E1E714E3DF8}" type="sibTrans" cxnId="{8C65D563-9E1E-4E28-AE99-B9C47F71D618}">
      <dgm:prSet/>
      <dgm:spPr/>
      <dgm:t>
        <a:bodyPr/>
        <a:lstStyle/>
        <a:p>
          <a:endParaRPr lang="en-US"/>
        </a:p>
      </dgm:t>
    </dgm:pt>
    <dgm:pt modelId="{76CA56FD-B082-4301-95F7-A88EC72F7019}">
      <dgm:prSet/>
      <dgm:spPr/>
      <dgm:t>
        <a:bodyPr/>
        <a:lstStyle/>
        <a:p>
          <a:pPr>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The effective date for this evaluation is within one year of December 15, 2025. </a:t>
          </a:r>
          <a:endParaRPr lang="en-US" dirty="0"/>
        </a:p>
      </dgm:t>
    </dgm:pt>
    <dgm:pt modelId="{4A2F9E45-F65C-4A4B-8AEC-0709C7BC2E2C}" type="parTrans" cxnId="{3AAD7722-632E-4E0D-932F-9C10F37E1FCA}">
      <dgm:prSet/>
      <dgm:spPr/>
      <dgm:t>
        <a:bodyPr/>
        <a:lstStyle/>
        <a:p>
          <a:endParaRPr lang="en-US"/>
        </a:p>
      </dgm:t>
    </dgm:pt>
    <dgm:pt modelId="{0BEB693D-EEAE-4754-809D-CB24F20568C1}" type="sibTrans" cxnId="{3AAD7722-632E-4E0D-932F-9C10F37E1FCA}">
      <dgm:prSet/>
      <dgm:spPr/>
      <dgm:t>
        <a:bodyPr/>
        <a:lstStyle/>
        <a:p>
          <a:endParaRPr lang="en-US"/>
        </a:p>
      </dgm:t>
    </dgm:pt>
    <dgm:pt modelId="{D67023C1-901B-4AF9-82D9-51EC42CD3098}">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Firm leadership is required to make this evaluation even in a peer review year. </a:t>
          </a:r>
          <a:endParaRPr lang="en-US" dirty="0"/>
        </a:p>
      </dgm:t>
    </dgm:pt>
    <dgm:pt modelId="{1E89CF97-FE86-4CA7-8C34-2368B6B26370}" type="parTrans" cxnId="{B23B5581-0D6E-42CD-A521-EDB8431105F2}">
      <dgm:prSet/>
      <dgm:spPr/>
      <dgm:t>
        <a:bodyPr/>
        <a:lstStyle/>
        <a:p>
          <a:endParaRPr lang="en-US"/>
        </a:p>
      </dgm:t>
    </dgm:pt>
    <dgm:pt modelId="{E83C5969-5AD8-4CA6-A5C5-A10C63960381}" type="sibTrans" cxnId="{B23B5581-0D6E-42CD-A521-EDB8431105F2}">
      <dgm:prSet/>
      <dgm:spPr/>
      <dgm:t>
        <a:bodyPr/>
        <a:lstStyle/>
        <a:p>
          <a:endParaRPr lang="en-US"/>
        </a:p>
      </dgm:t>
    </dgm:pt>
    <dgm:pt modelId="{15DC61EC-1ACE-4E9D-9D44-3C8829C2AB50}">
      <dgm:prSe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It is comparable to management’s assertion about its system of internal control over financial reporting (ICFR), which remains management’s responsibility regardless of whether an audit of an entity’s system of ICFR is performed.</a:t>
          </a:r>
          <a:endParaRPr lang="en-US" dirty="0"/>
        </a:p>
      </dgm:t>
    </dgm:pt>
    <dgm:pt modelId="{2292AC75-0AE7-4361-A47F-D4DF6561859D}" type="parTrans" cxnId="{D07D830B-78AC-419A-A8BA-AA219C972506}">
      <dgm:prSet/>
      <dgm:spPr/>
      <dgm:t>
        <a:bodyPr/>
        <a:lstStyle/>
        <a:p>
          <a:endParaRPr lang="en-US"/>
        </a:p>
      </dgm:t>
    </dgm:pt>
    <dgm:pt modelId="{5A38BF4E-41CD-4420-B116-FD152BE8C151}" type="sibTrans" cxnId="{D07D830B-78AC-419A-A8BA-AA219C972506}">
      <dgm:prSet/>
      <dgm:spPr/>
      <dgm:t>
        <a:bodyPr/>
        <a:lstStyle/>
        <a:p>
          <a:endParaRPr lang="en-US"/>
        </a:p>
      </dgm:t>
    </dgm:pt>
    <dgm:pt modelId="{EC54B5FE-A2FF-4866-824C-0B39E011B60E}" type="pres">
      <dgm:prSet presAssocID="{53F14EBF-4A77-4BA7-9F51-A0644FAF877C}" presName="linear" presStyleCnt="0">
        <dgm:presLayoutVars>
          <dgm:animLvl val="lvl"/>
          <dgm:resizeHandles val="exact"/>
        </dgm:presLayoutVars>
      </dgm:prSet>
      <dgm:spPr/>
    </dgm:pt>
    <dgm:pt modelId="{4352056A-490A-49A0-8EAB-AFA5CB146984}" type="pres">
      <dgm:prSet presAssocID="{8B63CDA3-8082-481F-9F74-AA165BE2FC10}" presName="parentText" presStyleLbl="node1" presStyleIdx="0" presStyleCnt="1">
        <dgm:presLayoutVars>
          <dgm:chMax val="0"/>
          <dgm:bulletEnabled val="1"/>
        </dgm:presLayoutVars>
      </dgm:prSet>
      <dgm:spPr/>
    </dgm:pt>
    <dgm:pt modelId="{A2A2E27F-C456-46D1-A7D9-BE3C36B10E73}" type="pres">
      <dgm:prSet presAssocID="{8B63CDA3-8082-481F-9F74-AA165BE2FC10}" presName="childText" presStyleLbl="revTx" presStyleIdx="0" presStyleCnt="1">
        <dgm:presLayoutVars>
          <dgm:bulletEnabled val="1"/>
        </dgm:presLayoutVars>
      </dgm:prSet>
      <dgm:spPr/>
    </dgm:pt>
  </dgm:ptLst>
  <dgm:cxnLst>
    <dgm:cxn modelId="{D07D830B-78AC-419A-A8BA-AA219C972506}" srcId="{8B63CDA3-8082-481F-9F74-AA165BE2FC10}" destId="{15DC61EC-1ACE-4E9D-9D44-3C8829C2AB50}" srcOrd="3" destOrd="0" parTransId="{2292AC75-0AE7-4361-A47F-D4DF6561859D}" sibTransId="{5A38BF4E-41CD-4420-B116-FD152BE8C151}"/>
    <dgm:cxn modelId="{3E89980B-0416-4AB3-A832-B5BF916DF4E2}" type="presOf" srcId="{D67023C1-901B-4AF9-82D9-51EC42CD3098}" destId="{A2A2E27F-C456-46D1-A7D9-BE3C36B10E73}" srcOrd="0" destOrd="2" presId="urn:microsoft.com/office/officeart/2005/8/layout/vList2"/>
    <dgm:cxn modelId="{76C4821B-0657-42A4-8878-0E1AF81170A3}" srcId="{53F14EBF-4A77-4BA7-9F51-A0644FAF877C}" destId="{8B63CDA3-8082-481F-9F74-AA165BE2FC10}" srcOrd="0" destOrd="0" parTransId="{01E07ABD-1F8B-4B44-8237-BD1E7D401816}" sibTransId="{BFE5AFA9-FE4A-4A63-B0B5-67BB6D4078DE}"/>
    <dgm:cxn modelId="{3AAD7722-632E-4E0D-932F-9C10F37E1FCA}" srcId="{8B63CDA3-8082-481F-9F74-AA165BE2FC10}" destId="{76CA56FD-B082-4301-95F7-A88EC72F7019}" srcOrd="1" destOrd="0" parTransId="{4A2F9E45-F65C-4A4B-8AEC-0709C7BC2E2C}" sibTransId="{0BEB693D-EEAE-4754-809D-CB24F20568C1}"/>
    <dgm:cxn modelId="{455C785D-8339-4820-B3E6-EEF43151CEEB}" type="presOf" srcId="{53F14EBF-4A77-4BA7-9F51-A0644FAF877C}" destId="{EC54B5FE-A2FF-4866-824C-0B39E011B60E}" srcOrd="0" destOrd="0" presId="urn:microsoft.com/office/officeart/2005/8/layout/vList2"/>
    <dgm:cxn modelId="{8C65D563-9E1E-4E28-AE99-B9C47F71D618}" srcId="{8B63CDA3-8082-481F-9F74-AA165BE2FC10}" destId="{F202B6D7-939C-457A-AF60-18281EC74881}" srcOrd="0" destOrd="0" parTransId="{2ABE8F0F-3AF0-46B6-88AF-D3F2C5BFF814}" sibTransId="{538B7C28-8D11-4534-853E-1E1E714E3DF8}"/>
    <dgm:cxn modelId="{BF8D4946-08E8-42E1-B8DF-AE186B6FCF4D}" type="presOf" srcId="{8B63CDA3-8082-481F-9F74-AA165BE2FC10}" destId="{4352056A-490A-49A0-8EAB-AFA5CB146984}" srcOrd="0" destOrd="0" presId="urn:microsoft.com/office/officeart/2005/8/layout/vList2"/>
    <dgm:cxn modelId="{8F22094B-36EA-49B4-A47E-1DBB78FBFF48}" type="presOf" srcId="{F202B6D7-939C-457A-AF60-18281EC74881}" destId="{A2A2E27F-C456-46D1-A7D9-BE3C36B10E73}" srcOrd="0" destOrd="0" presId="urn:microsoft.com/office/officeart/2005/8/layout/vList2"/>
    <dgm:cxn modelId="{E809AB59-865B-4036-B18F-612FD8ACB7FE}" type="presOf" srcId="{76CA56FD-B082-4301-95F7-A88EC72F7019}" destId="{A2A2E27F-C456-46D1-A7D9-BE3C36B10E73}" srcOrd="0" destOrd="1" presId="urn:microsoft.com/office/officeart/2005/8/layout/vList2"/>
    <dgm:cxn modelId="{B23B5581-0D6E-42CD-A521-EDB8431105F2}" srcId="{8B63CDA3-8082-481F-9F74-AA165BE2FC10}" destId="{D67023C1-901B-4AF9-82D9-51EC42CD3098}" srcOrd="2" destOrd="0" parTransId="{1E89CF97-FE86-4CA7-8C34-2368B6B26370}" sibTransId="{E83C5969-5AD8-4CA6-A5C5-A10C63960381}"/>
    <dgm:cxn modelId="{C6EEFB9E-2446-45EC-89E6-B289BEFD9519}" type="presOf" srcId="{15DC61EC-1ACE-4E9D-9D44-3C8829C2AB50}" destId="{A2A2E27F-C456-46D1-A7D9-BE3C36B10E73}" srcOrd="0" destOrd="3" presId="urn:microsoft.com/office/officeart/2005/8/layout/vList2"/>
    <dgm:cxn modelId="{EF515B19-8AA0-4115-ACAA-3A2A509C93D4}" type="presParOf" srcId="{EC54B5FE-A2FF-4866-824C-0B39E011B60E}" destId="{4352056A-490A-49A0-8EAB-AFA5CB146984}" srcOrd="0" destOrd="0" presId="urn:microsoft.com/office/officeart/2005/8/layout/vList2"/>
    <dgm:cxn modelId="{D4D2829A-F4A4-4956-ACBA-9E4F675A1A28}" type="presParOf" srcId="{EC54B5FE-A2FF-4866-824C-0B39E011B60E}" destId="{A2A2E27F-C456-46D1-A7D9-BE3C36B10E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8C6DC84-0D21-4FA9-AD1C-57095FB5C759}" type="doc">
      <dgm:prSet loTypeId="urn:microsoft.com/office/officeart/2005/8/layout/pyramid1" loCatId="pyramid" qsTypeId="urn:microsoft.com/office/officeart/2005/8/quickstyle/simple1" qsCatId="simple" csTypeId="urn:microsoft.com/office/officeart/2005/8/colors/accent1_2" csCatId="accent1" phldr="1"/>
      <dgm:spPr/>
    </dgm:pt>
    <dgm:pt modelId="{B2B1DDA4-9700-4531-AF42-4C3762AB7E01}">
      <dgm:prSet phldrT="[Text]"/>
      <dgm:spPr>
        <a:solidFill>
          <a:schemeClr val="accent6"/>
        </a:solidFill>
        <a:ln>
          <a:solidFill>
            <a:schemeClr val="accent6"/>
          </a:solidFill>
        </a:ln>
      </dgm:spPr>
      <dgm:t>
        <a:bodyPr/>
        <a:lstStyle/>
        <a:p>
          <a:r>
            <a:rPr lang="en-US" dirty="0">
              <a:solidFill>
                <a:schemeClr val="accent6"/>
              </a:solidFill>
            </a:rPr>
            <a:t>A</a:t>
          </a:r>
        </a:p>
      </dgm:t>
    </dgm:pt>
    <dgm:pt modelId="{16D31947-B127-479E-ADB4-695C6721C8BC}" type="parTrans" cxnId="{2EF922C9-0A64-46F7-9C51-6C9C890DD0A3}">
      <dgm:prSet/>
      <dgm:spPr/>
      <dgm:t>
        <a:bodyPr/>
        <a:lstStyle/>
        <a:p>
          <a:endParaRPr lang="en-US"/>
        </a:p>
      </dgm:t>
    </dgm:pt>
    <dgm:pt modelId="{8DD68EA6-92BC-4E8E-AF1D-30C54F49839A}" type="sibTrans" cxnId="{2EF922C9-0A64-46F7-9C51-6C9C890DD0A3}">
      <dgm:prSet/>
      <dgm:spPr/>
      <dgm:t>
        <a:bodyPr/>
        <a:lstStyle/>
        <a:p>
          <a:endParaRPr lang="en-US"/>
        </a:p>
      </dgm:t>
    </dgm:pt>
    <dgm:pt modelId="{A737059C-882E-4AF4-9C87-47B273D3F06B}">
      <dgm:prSet phldrT="[Text]"/>
      <dgm:spPr>
        <a:solidFill>
          <a:schemeClr val="accent4"/>
        </a:solidFill>
        <a:ln>
          <a:solidFill>
            <a:schemeClr val="accent4"/>
          </a:solidFill>
        </a:ln>
      </dgm:spPr>
      <dgm:t>
        <a:bodyPr/>
        <a:lstStyle/>
        <a:p>
          <a:r>
            <a:rPr lang="en-US" dirty="0">
              <a:solidFill>
                <a:schemeClr val="accent4"/>
              </a:solidFill>
            </a:rPr>
            <a:t>B</a:t>
          </a:r>
        </a:p>
      </dgm:t>
    </dgm:pt>
    <dgm:pt modelId="{C635B3A4-DA11-4AD6-AB87-562F0C8AD38A}" type="parTrans" cxnId="{55ED37D3-A677-496A-86DD-B19738AC7C74}">
      <dgm:prSet/>
      <dgm:spPr/>
      <dgm:t>
        <a:bodyPr/>
        <a:lstStyle/>
        <a:p>
          <a:endParaRPr lang="en-US"/>
        </a:p>
      </dgm:t>
    </dgm:pt>
    <dgm:pt modelId="{9A30A6AA-3F26-4E46-85D2-7F12CAD47763}" type="sibTrans" cxnId="{55ED37D3-A677-496A-86DD-B19738AC7C74}">
      <dgm:prSet/>
      <dgm:spPr/>
      <dgm:t>
        <a:bodyPr/>
        <a:lstStyle/>
        <a:p>
          <a:endParaRPr lang="en-US"/>
        </a:p>
      </dgm:t>
    </dgm:pt>
    <dgm:pt modelId="{922A1BC5-9451-4B6A-A258-B978C4595119}">
      <dgm:prSet phldrT="[Text]"/>
      <dgm:spPr>
        <a:solidFill>
          <a:srgbClr val="00B0F0"/>
        </a:solidFill>
        <a:ln>
          <a:solidFill>
            <a:srgbClr val="00B0F0"/>
          </a:solidFill>
        </a:ln>
      </dgm:spPr>
      <dgm:t>
        <a:bodyPr/>
        <a:lstStyle/>
        <a:p>
          <a:r>
            <a:rPr lang="en-US" dirty="0">
              <a:solidFill>
                <a:srgbClr val="00B0F0"/>
              </a:solidFill>
            </a:rPr>
            <a:t>C</a:t>
          </a:r>
        </a:p>
      </dgm:t>
    </dgm:pt>
    <dgm:pt modelId="{1766482B-3A5B-44C8-96EE-3419EEA2F381}" type="parTrans" cxnId="{86ABEB09-95B8-4275-9063-093A2685728D}">
      <dgm:prSet/>
      <dgm:spPr/>
      <dgm:t>
        <a:bodyPr/>
        <a:lstStyle/>
        <a:p>
          <a:endParaRPr lang="en-US"/>
        </a:p>
      </dgm:t>
    </dgm:pt>
    <dgm:pt modelId="{F0954429-6F5F-4A77-AD63-FE8A8C396299}" type="sibTrans" cxnId="{86ABEB09-95B8-4275-9063-093A2685728D}">
      <dgm:prSet/>
      <dgm:spPr/>
      <dgm:t>
        <a:bodyPr/>
        <a:lstStyle/>
        <a:p>
          <a:endParaRPr lang="en-US"/>
        </a:p>
      </dgm:t>
    </dgm:pt>
    <dgm:pt modelId="{8E93BDF4-9C55-40D7-AA00-8CB48D1DCA18}">
      <dgm:prSet phldrT="[Text]"/>
      <dgm:spPr>
        <a:solidFill>
          <a:schemeClr val="accent2"/>
        </a:solidFill>
        <a:ln>
          <a:solidFill>
            <a:schemeClr val="accent2"/>
          </a:solidFill>
        </a:ln>
      </dgm:spPr>
      <dgm:t>
        <a:bodyPr/>
        <a:lstStyle/>
        <a:p>
          <a:r>
            <a:rPr lang="en-US" dirty="0">
              <a:solidFill>
                <a:schemeClr val="accent2"/>
              </a:solidFill>
            </a:rPr>
            <a:t>D</a:t>
          </a:r>
        </a:p>
      </dgm:t>
    </dgm:pt>
    <dgm:pt modelId="{0D7C52CD-7BF8-418B-A85B-FEA79A2F6FE9}" type="parTrans" cxnId="{42E36B19-D2CD-441B-8E94-6E8DE2CA6AE0}">
      <dgm:prSet/>
      <dgm:spPr/>
      <dgm:t>
        <a:bodyPr/>
        <a:lstStyle/>
        <a:p>
          <a:endParaRPr lang="en-US"/>
        </a:p>
      </dgm:t>
    </dgm:pt>
    <dgm:pt modelId="{27C369E2-B884-4291-9F05-D473EF4A56B4}" type="sibTrans" cxnId="{42E36B19-D2CD-441B-8E94-6E8DE2CA6AE0}">
      <dgm:prSet/>
      <dgm:spPr/>
      <dgm:t>
        <a:bodyPr/>
        <a:lstStyle/>
        <a:p>
          <a:endParaRPr lang="en-US"/>
        </a:p>
      </dgm:t>
    </dgm:pt>
    <dgm:pt modelId="{3FE594B1-AD3A-4609-BB72-4A1F28051ABD}" type="pres">
      <dgm:prSet presAssocID="{F8C6DC84-0D21-4FA9-AD1C-57095FB5C759}" presName="Name0" presStyleCnt="0">
        <dgm:presLayoutVars>
          <dgm:dir/>
          <dgm:animLvl val="lvl"/>
          <dgm:resizeHandles val="exact"/>
        </dgm:presLayoutVars>
      </dgm:prSet>
      <dgm:spPr/>
    </dgm:pt>
    <dgm:pt modelId="{DA551CE2-5B4F-4D53-8B2D-3CEF11F53E19}" type="pres">
      <dgm:prSet presAssocID="{B2B1DDA4-9700-4531-AF42-4C3762AB7E01}" presName="Name8" presStyleCnt="0"/>
      <dgm:spPr/>
    </dgm:pt>
    <dgm:pt modelId="{FBFED581-9FE8-454F-BA78-BA25145F23F4}" type="pres">
      <dgm:prSet presAssocID="{B2B1DDA4-9700-4531-AF42-4C3762AB7E01}" presName="level" presStyleLbl="node1" presStyleIdx="0" presStyleCnt="4">
        <dgm:presLayoutVars>
          <dgm:chMax val="1"/>
          <dgm:bulletEnabled val="1"/>
        </dgm:presLayoutVars>
      </dgm:prSet>
      <dgm:spPr/>
    </dgm:pt>
    <dgm:pt modelId="{05222E90-1760-4652-B908-5E178316D61A}" type="pres">
      <dgm:prSet presAssocID="{B2B1DDA4-9700-4531-AF42-4C3762AB7E01}" presName="levelTx" presStyleLbl="revTx" presStyleIdx="0" presStyleCnt="0">
        <dgm:presLayoutVars>
          <dgm:chMax val="1"/>
          <dgm:bulletEnabled val="1"/>
        </dgm:presLayoutVars>
      </dgm:prSet>
      <dgm:spPr/>
    </dgm:pt>
    <dgm:pt modelId="{02FB5C67-EB51-4A18-91CA-1166606F17E2}" type="pres">
      <dgm:prSet presAssocID="{A737059C-882E-4AF4-9C87-47B273D3F06B}" presName="Name8" presStyleCnt="0"/>
      <dgm:spPr/>
    </dgm:pt>
    <dgm:pt modelId="{1914E82C-6254-4B90-BD98-AC21F134162A}" type="pres">
      <dgm:prSet presAssocID="{A737059C-882E-4AF4-9C87-47B273D3F06B}" presName="level" presStyleLbl="node1" presStyleIdx="1" presStyleCnt="4">
        <dgm:presLayoutVars>
          <dgm:chMax val="1"/>
          <dgm:bulletEnabled val="1"/>
        </dgm:presLayoutVars>
      </dgm:prSet>
      <dgm:spPr/>
    </dgm:pt>
    <dgm:pt modelId="{14FC4BF8-FED3-4DCA-9FAE-5C8E0BB0AEA0}" type="pres">
      <dgm:prSet presAssocID="{A737059C-882E-4AF4-9C87-47B273D3F06B}" presName="levelTx" presStyleLbl="revTx" presStyleIdx="0" presStyleCnt="0">
        <dgm:presLayoutVars>
          <dgm:chMax val="1"/>
          <dgm:bulletEnabled val="1"/>
        </dgm:presLayoutVars>
      </dgm:prSet>
      <dgm:spPr/>
    </dgm:pt>
    <dgm:pt modelId="{8B558A09-C620-45C2-BEAB-38827BA72F24}" type="pres">
      <dgm:prSet presAssocID="{922A1BC5-9451-4B6A-A258-B978C4595119}" presName="Name8" presStyleCnt="0"/>
      <dgm:spPr/>
    </dgm:pt>
    <dgm:pt modelId="{CC802034-1199-49EC-89A1-EC19BF221E82}" type="pres">
      <dgm:prSet presAssocID="{922A1BC5-9451-4B6A-A258-B978C4595119}" presName="level" presStyleLbl="node1" presStyleIdx="2" presStyleCnt="4">
        <dgm:presLayoutVars>
          <dgm:chMax val="1"/>
          <dgm:bulletEnabled val="1"/>
        </dgm:presLayoutVars>
      </dgm:prSet>
      <dgm:spPr/>
    </dgm:pt>
    <dgm:pt modelId="{708B5540-5B10-4670-A7E9-A5C60CFF4EB6}" type="pres">
      <dgm:prSet presAssocID="{922A1BC5-9451-4B6A-A258-B978C4595119}" presName="levelTx" presStyleLbl="revTx" presStyleIdx="0" presStyleCnt="0">
        <dgm:presLayoutVars>
          <dgm:chMax val="1"/>
          <dgm:bulletEnabled val="1"/>
        </dgm:presLayoutVars>
      </dgm:prSet>
      <dgm:spPr/>
    </dgm:pt>
    <dgm:pt modelId="{9D3FA815-F507-4FC8-92C4-981A4728243B}" type="pres">
      <dgm:prSet presAssocID="{8E93BDF4-9C55-40D7-AA00-8CB48D1DCA18}" presName="Name8" presStyleCnt="0"/>
      <dgm:spPr/>
    </dgm:pt>
    <dgm:pt modelId="{CE850A2E-1CD2-40FB-ACF3-209D9F3C3B81}" type="pres">
      <dgm:prSet presAssocID="{8E93BDF4-9C55-40D7-AA00-8CB48D1DCA18}" presName="level" presStyleLbl="node1" presStyleIdx="3" presStyleCnt="4">
        <dgm:presLayoutVars>
          <dgm:chMax val="1"/>
          <dgm:bulletEnabled val="1"/>
        </dgm:presLayoutVars>
      </dgm:prSet>
      <dgm:spPr/>
    </dgm:pt>
    <dgm:pt modelId="{E5E47151-A429-44A2-8589-2968F4C7CDA2}" type="pres">
      <dgm:prSet presAssocID="{8E93BDF4-9C55-40D7-AA00-8CB48D1DCA18}" presName="levelTx" presStyleLbl="revTx" presStyleIdx="0" presStyleCnt="0">
        <dgm:presLayoutVars>
          <dgm:chMax val="1"/>
          <dgm:bulletEnabled val="1"/>
        </dgm:presLayoutVars>
      </dgm:prSet>
      <dgm:spPr/>
    </dgm:pt>
  </dgm:ptLst>
  <dgm:cxnLst>
    <dgm:cxn modelId="{86ABEB09-95B8-4275-9063-093A2685728D}" srcId="{F8C6DC84-0D21-4FA9-AD1C-57095FB5C759}" destId="{922A1BC5-9451-4B6A-A258-B978C4595119}" srcOrd="2" destOrd="0" parTransId="{1766482B-3A5B-44C8-96EE-3419EEA2F381}" sibTransId="{F0954429-6F5F-4A77-AD63-FE8A8C396299}"/>
    <dgm:cxn modelId="{A5B82915-39B4-4970-8A94-5E800FA6783E}" type="presOf" srcId="{922A1BC5-9451-4B6A-A258-B978C4595119}" destId="{708B5540-5B10-4670-A7E9-A5C60CFF4EB6}" srcOrd="1" destOrd="0" presId="urn:microsoft.com/office/officeart/2005/8/layout/pyramid1"/>
    <dgm:cxn modelId="{F5EF7215-4BFB-4DAB-AC19-C6223655CE53}" type="presOf" srcId="{B2B1DDA4-9700-4531-AF42-4C3762AB7E01}" destId="{FBFED581-9FE8-454F-BA78-BA25145F23F4}" srcOrd="0" destOrd="0" presId="urn:microsoft.com/office/officeart/2005/8/layout/pyramid1"/>
    <dgm:cxn modelId="{42E36B19-D2CD-441B-8E94-6E8DE2CA6AE0}" srcId="{F8C6DC84-0D21-4FA9-AD1C-57095FB5C759}" destId="{8E93BDF4-9C55-40D7-AA00-8CB48D1DCA18}" srcOrd="3" destOrd="0" parTransId="{0D7C52CD-7BF8-418B-A85B-FEA79A2F6FE9}" sibTransId="{27C369E2-B884-4291-9F05-D473EF4A56B4}"/>
    <dgm:cxn modelId="{CC831A1D-6972-4D57-BE5E-5AB9D084790C}" type="presOf" srcId="{8E93BDF4-9C55-40D7-AA00-8CB48D1DCA18}" destId="{E5E47151-A429-44A2-8589-2968F4C7CDA2}" srcOrd="1" destOrd="0" presId="urn:microsoft.com/office/officeart/2005/8/layout/pyramid1"/>
    <dgm:cxn modelId="{E8319E66-0FA8-4DC4-8994-C48D8807C1FC}" type="presOf" srcId="{8E93BDF4-9C55-40D7-AA00-8CB48D1DCA18}" destId="{CE850A2E-1CD2-40FB-ACF3-209D9F3C3B81}" srcOrd="0" destOrd="0" presId="urn:microsoft.com/office/officeart/2005/8/layout/pyramid1"/>
    <dgm:cxn modelId="{4C6605BA-F6B4-4910-BF7C-D8F585F7323B}" type="presOf" srcId="{B2B1DDA4-9700-4531-AF42-4C3762AB7E01}" destId="{05222E90-1760-4652-B908-5E178316D61A}" srcOrd="1" destOrd="0" presId="urn:microsoft.com/office/officeart/2005/8/layout/pyramid1"/>
    <dgm:cxn modelId="{9998BEBC-94CE-4B7E-87FD-66AD7CF3AC0F}" type="presOf" srcId="{922A1BC5-9451-4B6A-A258-B978C4595119}" destId="{CC802034-1199-49EC-89A1-EC19BF221E82}" srcOrd="0" destOrd="0" presId="urn:microsoft.com/office/officeart/2005/8/layout/pyramid1"/>
    <dgm:cxn modelId="{CBEB53C2-E907-41D3-971F-55431FCECB88}" type="presOf" srcId="{A737059C-882E-4AF4-9C87-47B273D3F06B}" destId="{1914E82C-6254-4B90-BD98-AC21F134162A}" srcOrd="0" destOrd="0" presId="urn:microsoft.com/office/officeart/2005/8/layout/pyramid1"/>
    <dgm:cxn modelId="{4DA3E2C7-27B3-4622-8681-83ABF7848547}" type="presOf" srcId="{A737059C-882E-4AF4-9C87-47B273D3F06B}" destId="{14FC4BF8-FED3-4DCA-9FAE-5C8E0BB0AEA0}" srcOrd="1" destOrd="0" presId="urn:microsoft.com/office/officeart/2005/8/layout/pyramid1"/>
    <dgm:cxn modelId="{2EF922C9-0A64-46F7-9C51-6C9C890DD0A3}" srcId="{F8C6DC84-0D21-4FA9-AD1C-57095FB5C759}" destId="{B2B1DDA4-9700-4531-AF42-4C3762AB7E01}" srcOrd="0" destOrd="0" parTransId="{16D31947-B127-479E-ADB4-695C6721C8BC}" sibTransId="{8DD68EA6-92BC-4E8E-AF1D-30C54F49839A}"/>
    <dgm:cxn modelId="{55ED37D3-A677-496A-86DD-B19738AC7C74}" srcId="{F8C6DC84-0D21-4FA9-AD1C-57095FB5C759}" destId="{A737059C-882E-4AF4-9C87-47B273D3F06B}" srcOrd="1" destOrd="0" parTransId="{C635B3A4-DA11-4AD6-AB87-562F0C8AD38A}" sibTransId="{9A30A6AA-3F26-4E46-85D2-7F12CAD47763}"/>
    <dgm:cxn modelId="{D30E62D3-8D3A-4B9E-8451-0DEE53D0AE76}" type="presOf" srcId="{F8C6DC84-0D21-4FA9-AD1C-57095FB5C759}" destId="{3FE594B1-AD3A-4609-BB72-4A1F28051ABD}" srcOrd="0" destOrd="0" presId="urn:microsoft.com/office/officeart/2005/8/layout/pyramid1"/>
    <dgm:cxn modelId="{E0D82A0E-6B63-4F45-9BAD-A39A39AF820A}" type="presParOf" srcId="{3FE594B1-AD3A-4609-BB72-4A1F28051ABD}" destId="{DA551CE2-5B4F-4D53-8B2D-3CEF11F53E19}" srcOrd="0" destOrd="0" presId="urn:microsoft.com/office/officeart/2005/8/layout/pyramid1"/>
    <dgm:cxn modelId="{A60AB20D-3D45-47E1-9DC2-6B3FE3ED0793}" type="presParOf" srcId="{DA551CE2-5B4F-4D53-8B2D-3CEF11F53E19}" destId="{FBFED581-9FE8-454F-BA78-BA25145F23F4}" srcOrd="0" destOrd="0" presId="urn:microsoft.com/office/officeart/2005/8/layout/pyramid1"/>
    <dgm:cxn modelId="{1E50C4AA-028E-45AB-8B40-0A5722463B9C}" type="presParOf" srcId="{DA551CE2-5B4F-4D53-8B2D-3CEF11F53E19}" destId="{05222E90-1760-4652-B908-5E178316D61A}" srcOrd="1" destOrd="0" presId="urn:microsoft.com/office/officeart/2005/8/layout/pyramid1"/>
    <dgm:cxn modelId="{F0943DA6-1682-43C9-9ABF-84A5FDD57EB2}" type="presParOf" srcId="{3FE594B1-AD3A-4609-BB72-4A1F28051ABD}" destId="{02FB5C67-EB51-4A18-91CA-1166606F17E2}" srcOrd="1" destOrd="0" presId="urn:microsoft.com/office/officeart/2005/8/layout/pyramid1"/>
    <dgm:cxn modelId="{1A4533E0-436F-4C29-B94B-98F1F8473457}" type="presParOf" srcId="{02FB5C67-EB51-4A18-91CA-1166606F17E2}" destId="{1914E82C-6254-4B90-BD98-AC21F134162A}" srcOrd="0" destOrd="0" presId="urn:microsoft.com/office/officeart/2005/8/layout/pyramid1"/>
    <dgm:cxn modelId="{1B8FCACD-60F2-4C79-AE8E-51AFA384F266}" type="presParOf" srcId="{02FB5C67-EB51-4A18-91CA-1166606F17E2}" destId="{14FC4BF8-FED3-4DCA-9FAE-5C8E0BB0AEA0}" srcOrd="1" destOrd="0" presId="urn:microsoft.com/office/officeart/2005/8/layout/pyramid1"/>
    <dgm:cxn modelId="{D56130E7-E235-4D43-B52A-F4047FF13B9C}" type="presParOf" srcId="{3FE594B1-AD3A-4609-BB72-4A1F28051ABD}" destId="{8B558A09-C620-45C2-BEAB-38827BA72F24}" srcOrd="2" destOrd="0" presId="urn:microsoft.com/office/officeart/2005/8/layout/pyramid1"/>
    <dgm:cxn modelId="{A24571FB-BF3C-41C3-9311-F8B9F73AEFA2}" type="presParOf" srcId="{8B558A09-C620-45C2-BEAB-38827BA72F24}" destId="{CC802034-1199-49EC-89A1-EC19BF221E82}" srcOrd="0" destOrd="0" presId="urn:microsoft.com/office/officeart/2005/8/layout/pyramid1"/>
    <dgm:cxn modelId="{8BCD3993-B2E8-4530-A18C-680047E06442}" type="presParOf" srcId="{8B558A09-C620-45C2-BEAB-38827BA72F24}" destId="{708B5540-5B10-4670-A7E9-A5C60CFF4EB6}" srcOrd="1" destOrd="0" presId="urn:microsoft.com/office/officeart/2005/8/layout/pyramid1"/>
    <dgm:cxn modelId="{578498AF-A9C2-4E10-9CC4-C9CF0B8BA8DC}" type="presParOf" srcId="{3FE594B1-AD3A-4609-BB72-4A1F28051ABD}" destId="{9D3FA815-F507-4FC8-92C4-981A4728243B}" srcOrd="3" destOrd="0" presId="urn:microsoft.com/office/officeart/2005/8/layout/pyramid1"/>
    <dgm:cxn modelId="{DA1E0B48-85C3-46F2-A295-05A3125529E2}" type="presParOf" srcId="{9D3FA815-F507-4FC8-92C4-981A4728243B}" destId="{CE850A2E-1CD2-40FB-ACF3-209D9F3C3B81}" srcOrd="0" destOrd="0" presId="urn:microsoft.com/office/officeart/2005/8/layout/pyramid1"/>
    <dgm:cxn modelId="{608694DE-DE90-423C-B7F0-B9B604AAF347}" type="presParOf" srcId="{9D3FA815-F507-4FC8-92C4-981A4728243B}" destId="{E5E47151-A429-44A2-8589-2968F4C7CDA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B2CFA7E-E3C9-493B-AD3F-CF2D0B6C3D1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9607CEB-679B-4BEA-A48A-1EA1115A1BE8}">
      <dgm:prSet/>
      <dgm:spPr/>
      <dgm:t>
        <a:bodyPr/>
        <a:lstStyle/>
        <a:p>
          <a:r>
            <a:rPr lang="en-US"/>
            <a:t>The managing partner has ultimate responsibility and accountability for the firm’s system of quality management.</a:t>
          </a:r>
        </a:p>
      </dgm:t>
    </dgm:pt>
    <dgm:pt modelId="{810112F7-E8D9-46D8-B64E-174862720C17}" type="parTrans" cxnId="{990ABA0E-FA9A-45E7-9231-96C5F6898B43}">
      <dgm:prSet/>
      <dgm:spPr/>
      <dgm:t>
        <a:bodyPr/>
        <a:lstStyle/>
        <a:p>
          <a:endParaRPr lang="en-US"/>
        </a:p>
      </dgm:t>
    </dgm:pt>
    <dgm:pt modelId="{769924B8-8160-4E70-A313-652C19208799}" type="sibTrans" cxnId="{990ABA0E-FA9A-45E7-9231-96C5F6898B43}">
      <dgm:prSet/>
      <dgm:spPr/>
      <dgm:t>
        <a:bodyPr/>
        <a:lstStyle/>
        <a:p>
          <a:endParaRPr lang="en-US"/>
        </a:p>
      </dgm:t>
    </dgm:pt>
    <dgm:pt modelId="{CB0D8EE2-7E2E-4043-862F-A68913B6D070}">
      <dgm:prSet/>
      <dgm:spPr/>
      <dgm:t>
        <a:bodyPr/>
        <a:lstStyle/>
        <a:p>
          <a:r>
            <a:rPr lang="en-US" dirty="0"/>
            <a:t>The managing partner is required to evaluate and conclude about whether the firm’s system of quality management provides the firm with reasonable assurance that the objectives of the system are being achieved.</a:t>
          </a:r>
        </a:p>
      </dgm:t>
    </dgm:pt>
    <dgm:pt modelId="{14A230CB-DBBC-41A3-9488-AB97DE6D3D73}" type="parTrans" cxnId="{4F4233A7-FDC4-4983-9427-678DA3864AC2}">
      <dgm:prSet/>
      <dgm:spPr/>
      <dgm:t>
        <a:bodyPr/>
        <a:lstStyle/>
        <a:p>
          <a:endParaRPr lang="en-US"/>
        </a:p>
      </dgm:t>
    </dgm:pt>
    <dgm:pt modelId="{A2CD9F7B-266A-48FA-A6E1-8368974CC5C3}" type="sibTrans" cxnId="{4F4233A7-FDC4-4983-9427-678DA3864AC2}">
      <dgm:prSet/>
      <dgm:spPr/>
      <dgm:t>
        <a:bodyPr/>
        <a:lstStyle/>
        <a:p>
          <a:endParaRPr lang="en-US"/>
        </a:p>
      </dgm:t>
    </dgm:pt>
    <dgm:pt modelId="{261F26F6-D8AE-44BE-B6D4-10A617BB9FE8}">
      <dgm:prSet/>
      <dgm:spPr/>
      <dgm:t>
        <a:bodyPr/>
        <a:lstStyle/>
        <a:p>
          <a:r>
            <a:rPr lang="en-US"/>
            <a:t>The managing partner can obtain information from others in the firm to assist with these responsibilities.</a:t>
          </a:r>
        </a:p>
      </dgm:t>
    </dgm:pt>
    <dgm:pt modelId="{CB8F9721-7CF0-460B-B9FB-FC56A1696F5D}" type="parTrans" cxnId="{8B9DBE0E-69FA-49F6-B04B-019FF07123D8}">
      <dgm:prSet/>
      <dgm:spPr/>
      <dgm:t>
        <a:bodyPr/>
        <a:lstStyle/>
        <a:p>
          <a:endParaRPr lang="en-US"/>
        </a:p>
      </dgm:t>
    </dgm:pt>
    <dgm:pt modelId="{075AD686-372D-4A14-83AC-C0EA47508303}" type="sibTrans" cxnId="{8B9DBE0E-69FA-49F6-B04B-019FF07123D8}">
      <dgm:prSet/>
      <dgm:spPr/>
      <dgm:t>
        <a:bodyPr/>
        <a:lstStyle/>
        <a:p>
          <a:endParaRPr lang="en-US"/>
        </a:p>
      </dgm:t>
    </dgm:pt>
    <dgm:pt modelId="{AAC4F9ED-1790-40E0-9490-28E71F967C28}" type="pres">
      <dgm:prSet presAssocID="{AB2CFA7E-E3C9-493B-AD3F-CF2D0B6C3D13}" presName="root" presStyleCnt="0">
        <dgm:presLayoutVars>
          <dgm:dir/>
          <dgm:resizeHandles val="exact"/>
        </dgm:presLayoutVars>
      </dgm:prSet>
      <dgm:spPr/>
    </dgm:pt>
    <dgm:pt modelId="{52E924A1-77C7-4A12-9837-42EA063353CF}" type="pres">
      <dgm:prSet presAssocID="{F9607CEB-679B-4BEA-A48A-1EA1115A1BE8}" presName="compNode" presStyleCnt="0"/>
      <dgm:spPr/>
    </dgm:pt>
    <dgm:pt modelId="{51C8195F-5EBD-4CFD-973E-706E880049C5}" type="pres">
      <dgm:prSet presAssocID="{F9607CEB-679B-4BEA-A48A-1EA1115A1BE8}" presName="bgRect" presStyleLbl="bgShp" presStyleIdx="0" presStyleCnt="3"/>
      <dgm:spPr/>
    </dgm:pt>
    <dgm:pt modelId="{73747E63-5693-464A-88D4-9833C9484F8F}" type="pres">
      <dgm:prSet presAssocID="{F9607CEB-679B-4BEA-A48A-1EA1115A1B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FC1DF72-1F63-4055-ACFF-5DE8036D3346}" type="pres">
      <dgm:prSet presAssocID="{F9607CEB-679B-4BEA-A48A-1EA1115A1BE8}" presName="spaceRect" presStyleCnt="0"/>
      <dgm:spPr/>
    </dgm:pt>
    <dgm:pt modelId="{904EBF67-1190-4498-AC0C-DA7960C2684A}" type="pres">
      <dgm:prSet presAssocID="{F9607CEB-679B-4BEA-A48A-1EA1115A1BE8}" presName="parTx" presStyleLbl="revTx" presStyleIdx="0" presStyleCnt="3">
        <dgm:presLayoutVars>
          <dgm:chMax val="0"/>
          <dgm:chPref val="0"/>
        </dgm:presLayoutVars>
      </dgm:prSet>
      <dgm:spPr/>
    </dgm:pt>
    <dgm:pt modelId="{AFF2F87E-12A8-43F6-934A-B6E6954AA2DA}" type="pres">
      <dgm:prSet presAssocID="{769924B8-8160-4E70-A313-652C19208799}" presName="sibTrans" presStyleCnt="0"/>
      <dgm:spPr/>
    </dgm:pt>
    <dgm:pt modelId="{F4FFCCB6-E155-4BA0-96A3-1A47923AD003}" type="pres">
      <dgm:prSet presAssocID="{CB0D8EE2-7E2E-4043-862F-A68913B6D070}" presName="compNode" presStyleCnt="0"/>
      <dgm:spPr/>
    </dgm:pt>
    <dgm:pt modelId="{92B42B7B-CA09-49F4-A669-47053900695A}" type="pres">
      <dgm:prSet presAssocID="{CB0D8EE2-7E2E-4043-862F-A68913B6D070}" presName="bgRect" presStyleLbl="bgShp" presStyleIdx="1" presStyleCnt="3"/>
      <dgm:spPr/>
    </dgm:pt>
    <dgm:pt modelId="{AC5F5475-7608-406F-8D5A-9D94686E64E6}" type="pres">
      <dgm:prSet presAssocID="{CB0D8EE2-7E2E-4043-862F-A68913B6D0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AA276F47-ABEF-4026-9FF6-BF1AB010595B}" type="pres">
      <dgm:prSet presAssocID="{CB0D8EE2-7E2E-4043-862F-A68913B6D070}" presName="spaceRect" presStyleCnt="0"/>
      <dgm:spPr/>
    </dgm:pt>
    <dgm:pt modelId="{65B25BF7-C63F-45D4-8592-07EE9A491FA3}" type="pres">
      <dgm:prSet presAssocID="{CB0D8EE2-7E2E-4043-862F-A68913B6D070}" presName="parTx" presStyleLbl="revTx" presStyleIdx="1" presStyleCnt="3">
        <dgm:presLayoutVars>
          <dgm:chMax val="0"/>
          <dgm:chPref val="0"/>
        </dgm:presLayoutVars>
      </dgm:prSet>
      <dgm:spPr/>
    </dgm:pt>
    <dgm:pt modelId="{64311594-8BBE-469C-B827-094F7E6243FC}" type="pres">
      <dgm:prSet presAssocID="{A2CD9F7B-266A-48FA-A6E1-8368974CC5C3}" presName="sibTrans" presStyleCnt="0"/>
      <dgm:spPr/>
    </dgm:pt>
    <dgm:pt modelId="{8E745A53-B4E1-4D1F-AD04-4DD0128939A5}" type="pres">
      <dgm:prSet presAssocID="{261F26F6-D8AE-44BE-B6D4-10A617BB9FE8}" presName="compNode" presStyleCnt="0"/>
      <dgm:spPr/>
    </dgm:pt>
    <dgm:pt modelId="{8172528F-BA22-4140-8ED7-05958015F674}" type="pres">
      <dgm:prSet presAssocID="{261F26F6-D8AE-44BE-B6D4-10A617BB9FE8}" presName="bgRect" presStyleLbl="bgShp" presStyleIdx="2" presStyleCnt="3"/>
      <dgm:spPr/>
    </dgm:pt>
    <dgm:pt modelId="{82828E30-B757-45C5-A436-844FAE45C0D9}" type="pres">
      <dgm:prSet presAssocID="{261F26F6-D8AE-44BE-B6D4-10A617BB9F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3A889F2-B7AF-4D37-A6DC-F03623DD03D1}" type="pres">
      <dgm:prSet presAssocID="{261F26F6-D8AE-44BE-B6D4-10A617BB9FE8}" presName="spaceRect" presStyleCnt="0"/>
      <dgm:spPr/>
    </dgm:pt>
    <dgm:pt modelId="{06CAFD02-879E-4478-935E-A1A3139D24A1}" type="pres">
      <dgm:prSet presAssocID="{261F26F6-D8AE-44BE-B6D4-10A617BB9FE8}" presName="parTx" presStyleLbl="revTx" presStyleIdx="2" presStyleCnt="3">
        <dgm:presLayoutVars>
          <dgm:chMax val="0"/>
          <dgm:chPref val="0"/>
        </dgm:presLayoutVars>
      </dgm:prSet>
      <dgm:spPr/>
    </dgm:pt>
  </dgm:ptLst>
  <dgm:cxnLst>
    <dgm:cxn modelId="{990ABA0E-FA9A-45E7-9231-96C5F6898B43}" srcId="{AB2CFA7E-E3C9-493B-AD3F-CF2D0B6C3D13}" destId="{F9607CEB-679B-4BEA-A48A-1EA1115A1BE8}" srcOrd="0" destOrd="0" parTransId="{810112F7-E8D9-46D8-B64E-174862720C17}" sibTransId="{769924B8-8160-4E70-A313-652C19208799}"/>
    <dgm:cxn modelId="{8B9DBE0E-69FA-49F6-B04B-019FF07123D8}" srcId="{AB2CFA7E-E3C9-493B-AD3F-CF2D0B6C3D13}" destId="{261F26F6-D8AE-44BE-B6D4-10A617BB9FE8}" srcOrd="2" destOrd="0" parTransId="{CB8F9721-7CF0-460B-B9FB-FC56A1696F5D}" sibTransId="{075AD686-372D-4A14-83AC-C0EA47508303}"/>
    <dgm:cxn modelId="{7F551062-429F-4DE1-89A5-43C2B9140A7A}" type="presOf" srcId="{F9607CEB-679B-4BEA-A48A-1EA1115A1BE8}" destId="{904EBF67-1190-4498-AC0C-DA7960C2684A}" srcOrd="0" destOrd="0" presId="urn:microsoft.com/office/officeart/2018/2/layout/IconVerticalSolidList"/>
    <dgm:cxn modelId="{7E7A0863-769F-459A-930A-8908F89D0911}" type="presOf" srcId="{CB0D8EE2-7E2E-4043-862F-A68913B6D070}" destId="{65B25BF7-C63F-45D4-8592-07EE9A491FA3}" srcOrd="0" destOrd="0" presId="urn:microsoft.com/office/officeart/2018/2/layout/IconVerticalSolidList"/>
    <dgm:cxn modelId="{022EAE58-5F02-48A6-A3A4-521F809AD2B1}" type="presOf" srcId="{261F26F6-D8AE-44BE-B6D4-10A617BB9FE8}" destId="{06CAFD02-879E-4478-935E-A1A3139D24A1}" srcOrd="0" destOrd="0" presId="urn:microsoft.com/office/officeart/2018/2/layout/IconVerticalSolidList"/>
    <dgm:cxn modelId="{4F4233A7-FDC4-4983-9427-678DA3864AC2}" srcId="{AB2CFA7E-E3C9-493B-AD3F-CF2D0B6C3D13}" destId="{CB0D8EE2-7E2E-4043-862F-A68913B6D070}" srcOrd="1" destOrd="0" parTransId="{14A230CB-DBBC-41A3-9488-AB97DE6D3D73}" sibTransId="{A2CD9F7B-266A-48FA-A6E1-8368974CC5C3}"/>
    <dgm:cxn modelId="{77759BB2-34B2-4FAE-9A50-B02198A5A6E7}" type="presOf" srcId="{AB2CFA7E-E3C9-493B-AD3F-CF2D0B6C3D13}" destId="{AAC4F9ED-1790-40E0-9490-28E71F967C28}" srcOrd="0" destOrd="0" presId="urn:microsoft.com/office/officeart/2018/2/layout/IconVerticalSolidList"/>
    <dgm:cxn modelId="{A9714F44-9A44-412A-BB41-E9E13974A927}" type="presParOf" srcId="{AAC4F9ED-1790-40E0-9490-28E71F967C28}" destId="{52E924A1-77C7-4A12-9837-42EA063353CF}" srcOrd="0" destOrd="0" presId="urn:microsoft.com/office/officeart/2018/2/layout/IconVerticalSolidList"/>
    <dgm:cxn modelId="{0BD27EA9-142D-442D-BCC5-28C8B948562D}" type="presParOf" srcId="{52E924A1-77C7-4A12-9837-42EA063353CF}" destId="{51C8195F-5EBD-4CFD-973E-706E880049C5}" srcOrd="0" destOrd="0" presId="urn:microsoft.com/office/officeart/2018/2/layout/IconVerticalSolidList"/>
    <dgm:cxn modelId="{E8EF0203-4075-4B24-8A08-3D898E82484E}" type="presParOf" srcId="{52E924A1-77C7-4A12-9837-42EA063353CF}" destId="{73747E63-5693-464A-88D4-9833C9484F8F}" srcOrd="1" destOrd="0" presId="urn:microsoft.com/office/officeart/2018/2/layout/IconVerticalSolidList"/>
    <dgm:cxn modelId="{1FFD30A2-05DE-446C-AB8A-730461A7E2D4}" type="presParOf" srcId="{52E924A1-77C7-4A12-9837-42EA063353CF}" destId="{DFC1DF72-1F63-4055-ACFF-5DE8036D3346}" srcOrd="2" destOrd="0" presId="urn:microsoft.com/office/officeart/2018/2/layout/IconVerticalSolidList"/>
    <dgm:cxn modelId="{A4C95D57-508D-4D7C-B3BB-C7EABAF7C524}" type="presParOf" srcId="{52E924A1-77C7-4A12-9837-42EA063353CF}" destId="{904EBF67-1190-4498-AC0C-DA7960C2684A}" srcOrd="3" destOrd="0" presId="urn:microsoft.com/office/officeart/2018/2/layout/IconVerticalSolidList"/>
    <dgm:cxn modelId="{A99CBBA8-D527-4932-BE84-CD37D37CAD60}" type="presParOf" srcId="{AAC4F9ED-1790-40E0-9490-28E71F967C28}" destId="{AFF2F87E-12A8-43F6-934A-B6E6954AA2DA}" srcOrd="1" destOrd="0" presId="urn:microsoft.com/office/officeart/2018/2/layout/IconVerticalSolidList"/>
    <dgm:cxn modelId="{25D8E1E4-500F-48CA-AFAC-FBED32DE868D}" type="presParOf" srcId="{AAC4F9ED-1790-40E0-9490-28E71F967C28}" destId="{F4FFCCB6-E155-4BA0-96A3-1A47923AD003}" srcOrd="2" destOrd="0" presId="urn:microsoft.com/office/officeart/2018/2/layout/IconVerticalSolidList"/>
    <dgm:cxn modelId="{D33DB4C9-26C7-4FCD-867D-2B906375CE85}" type="presParOf" srcId="{F4FFCCB6-E155-4BA0-96A3-1A47923AD003}" destId="{92B42B7B-CA09-49F4-A669-47053900695A}" srcOrd="0" destOrd="0" presId="urn:microsoft.com/office/officeart/2018/2/layout/IconVerticalSolidList"/>
    <dgm:cxn modelId="{720FED8A-BCFE-48AB-A8F7-5F149B598137}" type="presParOf" srcId="{F4FFCCB6-E155-4BA0-96A3-1A47923AD003}" destId="{AC5F5475-7608-406F-8D5A-9D94686E64E6}" srcOrd="1" destOrd="0" presId="urn:microsoft.com/office/officeart/2018/2/layout/IconVerticalSolidList"/>
    <dgm:cxn modelId="{E06D0340-EC26-4713-A270-AA3B181D0BC7}" type="presParOf" srcId="{F4FFCCB6-E155-4BA0-96A3-1A47923AD003}" destId="{AA276F47-ABEF-4026-9FF6-BF1AB010595B}" srcOrd="2" destOrd="0" presId="urn:microsoft.com/office/officeart/2018/2/layout/IconVerticalSolidList"/>
    <dgm:cxn modelId="{ABF879BA-F0C9-408D-B17F-22516678A02D}" type="presParOf" srcId="{F4FFCCB6-E155-4BA0-96A3-1A47923AD003}" destId="{65B25BF7-C63F-45D4-8592-07EE9A491FA3}" srcOrd="3" destOrd="0" presId="urn:microsoft.com/office/officeart/2018/2/layout/IconVerticalSolidList"/>
    <dgm:cxn modelId="{0861D733-9EB2-4464-8855-BB3E65C09A90}" type="presParOf" srcId="{AAC4F9ED-1790-40E0-9490-28E71F967C28}" destId="{64311594-8BBE-469C-B827-094F7E6243FC}" srcOrd="3" destOrd="0" presId="urn:microsoft.com/office/officeart/2018/2/layout/IconVerticalSolidList"/>
    <dgm:cxn modelId="{D425C5E6-5D17-4B1C-9931-2E0078CEE6A5}" type="presParOf" srcId="{AAC4F9ED-1790-40E0-9490-28E71F967C28}" destId="{8E745A53-B4E1-4D1F-AD04-4DD0128939A5}" srcOrd="4" destOrd="0" presId="urn:microsoft.com/office/officeart/2018/2/layout/IconVerticalSolidList"/>
    <dgm:cxn modelId="{BD3D3FED-AD68-47F4-B0DB-C4D03B9D1223}" type="presParOf" srcId="{8E745A53-B4E1-4D1F-AD04-4DD0128939A5}" destId="{8172528F-BA22-4140-8ED7-05958015F674}" srcOrd="0" destOrd="0" presId="urn:microsoft.com/office/officeart/2018/2/layout/IconVerticalSolidList"/>
    <dgm:cxn modelId="{4D398791-0726-4893-A895-977F45BB1210}" type="presParOf" srcId="{8E745A53-B4E1-4D1F-AD04-4DD0128939A5}" destId="{82828E30-B757-45C5-A436-844FAE45C0D9}" srcOrd="1" destOrd="0" presId="urn:microsoft.com/office/officeart/2018/2/layout/IconVerticalSolidList"/>
    <dgm:cxn modelId="{0CB4B8FA-6D78-48A6-A183-0A21CC543D18}" type="presParOf" srcId="{8E745A53-B4E1-4D1F-AD04-4DD0128939A5}" destId="{13A889F2-B7AF-4D37-A6DC-F03623DD03D1}" srcOrd="2" destOrd="0" presId="urn:microsoft.com/office/officeart/2018/2/layout/IconVerticalSolidList"/>
    <dgm:cxn modelId="{0EAB51F0-15A6-423A-9C57-2016391AF482}" type="presParOf" srcId="{8E745A53-B4E1-4D1F-AD04-4DD0128939A5}" destId="{06CAFD02-879E-4478-935E-A1A3139D24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B63CDA3-8082-481F-9F74-AA165BE2FC10}">
      <dgm:prSet/>
      <dgm:spPr>
        <a:solidFill>
          <a:schemeClr val="accent3"/>
        </a:solidFill>
      </dgm:spPr>
      <dgm:t>
        <a:bodyPr/>
        <a:lstStyle/>
        <a:p>
          <a:r>
            <a:rPr lang="en-US" dirty="0"/>
            <a:t>2. Develop a plan for implementation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r>
            <a:rPr lang="en-US" dirty="0"/>
            <a:t>Who in the firm will own and lead the implementation process?</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dgm:spPr/>
      <dgm:t>
        <a:bodyPr/>
        <a:lstStyle/>
        <a:p>
          <a:r>
            <a:rPr lang="en-US" dirty="0"/>
            <a:t>What resources will be needed for successful implementation?</a:t>
          </a:r>
        </a:p>
      </dgm:t>
    </dgm:pt>
    <dgm:pt modelId="{FD79DC23-F6F4-4362-83E7-C90452ADE891}" type="parTrans" cxnId="{6D8D44A7-EC25-4CA1-B80B-A83C609B2C76}">
      <dgm:prSet/>
      <dgm:spPr/>
    </dgm:pt>
    <dgm:pt modelId="{5A871DC5-8A1E-4B80-AEA5-351745AB2624}" type="sibTrans" cxnId="{6D8D44A7-EC25-4CA1-B80B-A83C609B2C76}">
      <dgm:prSet/>
      <dgm:spPr/>
    </dgm:pt>
    <dgm:pt modelId="{EA62B93D-F891-42C9-B317-D76450307C20}">
      <dgm:prSet/>
      <dgm:spPr/>
      <dgm:t>
        <a:bodyPr/>
        <a:lstStyle/>
        <a:p>
          <a:r>
            <a:rPr lang="en-US" dirty="0"/>
            <a:t>Talk with your peer reviewer</a:t>
          </a:r>
        </a:p>
      </dgm:t>
    </dgm:pt>
    <dgm:pt modelId="{EB4751ED-59CB-4108-AB00-D5014445D6E9}" type="parTrans" cxnId="{9D297C69-1586-4DB6-9BFD-062620A08923}">
      <dgm:prSet/>
      <dgm:spPr/>
    </dgm:pt>
    <dgm:pt modelId="{A1568DCC-D8AF-4B96-911B-B4665C504705}" type="sibTrans" cxnId="{9D297C69-1586-4DB6-9BFD-062620A08923}">
      <dgm:prSet/>
      <dgm:spPr/>
    </dgm:pt>
    <dgm:pt modelId="{DCFBB89C-F140-4170-9A29-2AE899312223}">
      <dgm:prSet/>
      <dgm:spPr/>
      <dgm:t>
        <a:bodyPr/>
        <a:lstStyle/>
        <a:p>
          <a:r>
            <a:rPr lang="en-US" dirty="0"/>
            <a:t>Determine how information will be documented</a:t>
          </a:r>
        </a:p>
      </dgm:t>
    </dgm:pt>
    <dgm:pt modelId="{F8332553-EF8D-4F39-AA83-AFDFC9EB062D}" type="parTrans" cxnId="{7D782CA0-FE6A-4CD1-A93A-FBE13A085A38}">
      <dgm:prSet/>
      <dgm:spPr/>
    </dgm:pt>
    <dgm:pt modelId="{EF1B4C9F-4EAA-46DC-B0F8-5C0D6717D7B9}" type="sibTrans" cxnId="{7D782CA0-FE6A-4CD1-A93A-FBE13A085A38}">
      <dgm:prSet/>
      <dgm:spPr/>
    </dgm:pt>
    <dgm:pt modelId="{D2D10645-B168-4C36-A7F3-72D1389B0882}">
      <dgm:prSet/>
      <dgm:spPr/>
      <dgm:t>
        <a:bodyPr/>
        <a:lstStyle/>
        <a:p>
          <a:r>
            <a:rPr lang="en-US" dirty="0"/>
            <a:t>Develop a timeline</a:t>
          </a:r>
        </a:p>
      </dgm:t>
    </dgm:pt>
    <dgm:pt modelId="{000B88E6-59FE-48E1-8DA7-2F484EAE3449}" type="parTrans" cxnId="{237D37A8-1978-4969-AA2D-67F9C0B2EDEA}">
      <dgm:prSet/>
      <dgm:spPr/>
    </dgm:pt>
    <dgm:pt modelId="{CE086CFD-A819-4EAF-9880-4FD282B77430}" type="sibTrans" cxnId="{237D37A8-1978-4969-AA2D-67F9C0B2EDEA}">
      <dgm:prSet/>
      <dgm:spPr/>
    </dgm:pt>
    <dgm:pt modelId="{3C6FA2FC-F4F8-46F1-BA47-AF95BC41D1AD}" type="pres">
      <dgm:prSet presAssocID="{53F14EBF-4A77-4BA7-9F51-A0644FAF877C}" presName="linear" presStyleCnt="0">
        <dgm:presLayoutVars>
          <dgm:animLvl val="lvl"/>
          <dgm:resizeHandles val="exact"/>
        </dgm:presLayoutVars>
      </dgm:prSet>
      <dgm:spPr/>
    </dgm:pt>
    <dgm:pt modelId="{25752522-2374-4D7E-8BD5-211027C7730F}" type="pres">
      <dgm:prSet presAssocID="{8B63CDA3-8082-481F-9F74-AA165BE2FC10}" presName="parentText" presStyleLbl="node1" presStyleIdx="0" presStyleCnt="1">
        <dgm:presLayoutVars>
          <dgm:chMax val="0"/>
          <dgm:bulletEnabled val="1"/>
        </dgm:presLayoutVars>
      </dgm:prSet>
      <dgm:spPr/>
    </dgm:pt>
    <dgm:pt modelId="{2B68EC0C-3DD7-4032-9AC1-17C217F76E44}" type="pres">
      <dgm:prSet presAssocID="{8B63CDA3-8082-481F-9F74-AA165BE2FC10}" presName="childText" presStyleLbl="revTx" presStyleIdx="0" presStyleCnt="1">
        <dgm:presLayoutVars>
          <dgm:bulletEnabled val="1"/>
        </dgm:presLayoutVars>
      </dgm:prSet>
      <dgm:spPr/>
    </dgm:pt>
  </dgm:ptLst>
  <dgm:cxnLst>
    <dgm:cxn modelId="{76C4821B-0657-42A4-8878-0E1AF81170A3}" srcId="{53F14EBF-4A77-4BA7-9F51-A0644FAF877C}" destId="{8B63CDA3-8082-481F-9F74-AA165BE2FC10}" srcOrd="0" destOrd="0" parTransId="{01E07ABD-1F8B-4B44-8237-BD1E7D401816}" sibTransId="{BFE5AFA9-FE4A-4A63-B0B5-67BB6D4078DE}"/>
    <dgm:cxn modelId="{8A94653B-0F2E-47C3-81C9-9C345003549B}" type="presOf" srcId="{DCFBB89C-F140-4170-9A29-2AE899312223}" destId="{2B68EC0C-3DD7-4032-9AC1-17C217F76E44}" srcOrd="0" destOrd="3" presId="urn:microsoft.com/office/officeart/2005/8/layout/vList2"/>
    <dgm:cxn modelId="{14262447-CB83-47C6-B303-E453765A473F}" type="presOf" srcId="{D2D10645-B168-4C36-A7F3-72D1389B0882}" destId="{2B68EC0C-3DD7-4032-9AC1-17C217F76E44}" srcOrd="0" destOrd="4" presId="urn:microsoft.com/office/officeart/2005/8/layout/vList2"/>
    <dgm:cxn modelId="{9D297C69-1586-4DB6-9BFD-062620A08923}" srcId="{8B63CDA3-8082-481F-9F74-AA165BE2FC10}" destId="{EA62B93D-F891-42C9-B317-D76450307C20}" srcOrd="2" destOrd="0" parTransId="{EB4751ED-59CB-4108-AB00-D5014445D6E9}" sibTransId="{A1568DCC-D8AF-4B96-911B-B4665C504705}"/>
    <dgm:cxn modelId="{526C036F-DC6D-4CC0-9139-AEFF90AD5A45}" type="presOf" srcId="{EA62B93D-F891-42C9-B317-D76450307C20}" destId="{2B68EC0C-3DD7-4032-9AC1-17C217F76E44}" srcOrd="0" destOrd="2" presId="urn:microsoft.com/office/officeart/2005/8/layout/vList2"/>
    <dgm:cxn modelId="{2F391D58-F2E7-4D1F-A61E-BD34CEC85F7B}" type="presOf" srcId="{53F14EBF-4A77-4BA7-9F51-A0644FAF877C}" destId="{3C6FA2FC-F4F8-46F1-BA47-AF95BC41D1AD}" srcOrd="0" destOrd="0" presId="urn:microsoft.com/office/officeart/2005/8/layout/vList2"/>
    <dgm:cxn modelId="{D38A847E-3B6D-4953-A88E-252E3BDF67C5}" type="presOf" srcId="{C2F35830-8897-4A6D-B6C2-295BC808D132}" destId="{2B68EC0C-3DD7-4032-9AC1-17C217F76E44}" srcOrd="0" destOrd="0" presId="urn:microsoft.com/office/officeart/2005/8/layout/vList2"/>
    <dgm:cxn modelId="{7D782CA0-FE6A-4CD1-A93A-FBE13A085A38}" srcId="{8B63CDA3-8082-481F-9F74-AA165BE2FC10}" destId="{DCFBB89C-F140-4170-9A29-2AE899312223}" srcOrd="3" destOrd="0" parTransId="{F8332553-EF8D-4F39-AA83-AFDFC9EB062D}" sibTransId="{EF1B4C9F-4EAA-46DC-B0F8-5C0D6717D7B9}"/>
    <dgm:cxn modelId="{6D8D44A7-EC25-4CA1-B80B-A83C609B2C76}" srcId="{8B63CDA3-8082-481F-9F74-AA165BE2FC10}" destId="{A6354276-5E33-4F2E-A47F-DEBD34D5715D}" srcOrd="1" destOrd="0" parTransId="{FD79DC23-F6F4-4362-83E7-C90452ADE891}" sibTransId="{5A871DC5-8A1E-4B80-AEA5-351745AB2624}"/>
    <dgm:cxn modelId="{237D37A8-1978-4969-AA2D-67F9C0B2EDEA}" srcId="{8B63CDA3-8082-481F-9F74-AA165BE2FC10}" destId="{D2D10645-B168-4C36-A7F3-72D1389B0882}" srcOrd="4" destOrd="0" parTransId="{000B88E6-59FE-48E1-8DA7-2F484EAE3449}" sibTransId="{CE086CFD-A819-4EAF-9880-4FD282B77430}"/>
    <dgm:cxn modelId="{288876A8-E212-41E5-90D2-12C98AA0CC39}" type="presOf" srcId="{8B63CDA3-8082-481F-9F74-AA165BE2FC10}" destId="{25752522-2374-4D7E-8BD5-211027C7730F}" srcOrd="0" destOrd="0" presId="urn:microsoft.com/office/officeart/2005/8/layout/vList2"/>
    <dgm:cxn modelId="{042DE3AE-6674-49AD-BC46-A2FD797DA13A}" srcId="{8B63CDA3-8082-481F-9F74-AA165BE2FC10}" destId="{C2F35830-8897-4A6D-B6C2-295BC808D132}" srcOrd="0" destOrd="0" parTransId="{2308FE72-BEC2-4301-ADE5-2CAC66168021}" sibTransId="{70CEFF79-DCB2-4676-B160-B9602E7D5BF0}"/>
    <dgm:cxn modelId="{9F7D85DE-A656-4690-9D59-30A91AB93BB1}" type="presOf" srcId="{A6354276-5E33-4F2E-A47F-DEBD34D5715D}" destId="{2B68EC0C-3DD7-4032-9AC1-17C217F76E44}" srcOrd="0" destOrd="1" presId="urn:microsoft.com/office/officeart/2005/8/layout/vList2"/>
    <dgm:cxn modelId="{F637998C-9F65-4AC1-99B6-65E6F90A6E3D}" type="presParOf" srcId="{3C6FA2FC-F4F8-46F1-BA47-AF95BC41D1AD}" destId="{25752522-2374-4D7E-8BD5-211027C7730F}" srcOrd="0" destOrd="0" presId="urn:microsoft.com/office/officeart/2005/8/layout/vList2"/>
    <dgm:cxn modelId="{8C059C34-DD02-4370-9C94-D82195F82330}" type="presParOf" srcId="{3C6FA2FC-F4F8-46F1-BA47-AF95BC41D1AD}" destId="{2B68EC0C-3DD7-4032-9AC1-17C217F76E4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8B63CDA3-8082-481F-9F74-AA165BE2FC10}">
      <dgm:prSet/>
      <dgm:spPr>
        <a:solidFill>
          <a:schemeClr val="accent1"/>
        </a:solidFill>
      </dgm:spPr>
      <dgm:t>
        <a:bodyPr/>
        <a:lstStyle/>
        <a:p>
          <a:r>
            <a:rPr lang="en-US" dirty="0"/>
            <a:t>3. Perform the risk assessment</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r>
            <a:rPr lang="en-US" dirty="0"/>
            <a:t>Establish the required quality objectives </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dgm:spPr/>
      <dgm:t>
        <a:bodyPr/>
        <a:lstStyle/>
        <a:p>
          <a:r>
            <a:rPr lang="en-US" dirty="0"/>
            <a:t>Identify and assess quality risks</a:t>
          </a:r>
        </a:p>
      </dgm:t>
    </dgm:pt>
    <dgm:pt modelId="{FD79DC23-F6F4-4362-83E7-C90452ADE891}" type="parTrans" cxnId="{6D8D44A7-EC25-4CA1-B80B-A83C609B2C76}">
      <dgm:prSet/>
      <dgm:spPr/>
      <dgm:t>
        <a:bodyPr/>
        <a:lstStyle/>
        <a:p>
          <a:endParaRPr lang="en-US"/>
        </a:p>
      </dgm:t>
    </dgm:pt>
    <dgm:pt modelId="{5A871DC5-8A1E-4B80-AEA5-351745AB2624}" type="sibTrans" cxnId="{6D8D44A7-EC25-4CA1-B80B-A83C609B2C76}">
      <dgm:prSet/>
      <dgm:spPr/>
      <dgm:t>
        <a:bodyPr/>
        <a:lstStyle/>
        <a:p>
          <a:endParaRPr lang="en-US"/>
        </a:p>
      </dgm:t>
    </dgm:pt>
    <dgm:pt modelId="{2472DCF1-38C1-4952-9BEC-C2227B83542A}">
      <dgm:prSet/>
      <dgm:spPr/>
      <dgm:t>
        <a:bodyPr/>
        <a:lstStyle/>
        <a:p>
          <a:r>
            <a:rPr lang="en-US" dirty="0"/>
            <a:t>No formal ratings or score required</a:t>
          </a:r>
        </a:p>
      </dgm:t>
    </dgm:pt>
    <dgm:pt modelId="{172D71BB-E3E7-4884-8599-190374F300FA}" type="parTrans" cxnId="{82178286-9464-43F6-B76D-13EF401F5763}">
      <dgm:prSet/>
      <dgm:spPr/>
      <dgm:t>
        <a:bodyPr/>
        <a:lstStyle/>
        <a:p>
          <a:endParaRPr lang="en-US"/>
        </a:p>
      </dgm:t>
    </dgm:pt>
    <dgm:pt modelId="{18F7AD0B-B6BA-462A-8DD9-367A5D1B6503}" type="sibTrans" cxnId="{82178286-9464-43F6-B76D-13EF401F5763}">
      <dgm:prSet/>
      <dgm:spPr/>
      <dgm:t>
        <a:bodyPr/>
        <a:lstStyle/>
        <a:p>
          <a:endParaRPr lang="en-US"/>
        </a:p>
      </dgm:t>
    </dgm:pt>
    <dgm:pt modelId="{D34A86BA-A72F-4710-92B5-0A0228D0E23B}">
      <dgm:prSet/>
      <dgm:spPr/>
      <dgm:t>
        <a:bodyPr/>
        <a:lstStyle/>
        <a:p>
          <a:endParaRPr lang="en-US"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03511B74-EE8A-408F-957A-8D1DE3977966}">
      <dgm:prSet/>
      <dgm:spPr/>
      <dgm:t>
        <a:bodyPr/>
        <a:lstStyle/>
        <a:p>
          <a:r>
            <a:rPr lang="en-US" dirty="0"/>
            <a:t>Can do one component at a time</a:t>
          </a:r>
        </a:p>
      </dgm:t>
    </dgm:pt>
    <dgm:pt modelId="{8609FF5E-A45C-4D11-AC03-4962D946E5ED}" type="sibTrans" cxnId="{C9554599-A04C-432C-B283-6019AA3DE580}">
      <dgm:prSet/>
      <dgm:spPr/>
      <dgm:t>
        <a:bodyPr/>
        <a:lstStyle/>
        <a:p>
          <a:endParaRPr lang="en-US"/>
        </a:p>
      </dgm:t>
    </dgm:pt>
    <dgm:pt modelId="{AFEE1737-43EB-4C4F-AA18-EFEA7403C6D6}" type="parTrans" cxnId="{C9554599-A04C-432C-B283-6019AA3DE580}">
      <dgm:prSet/>
      <dgm:spPr/>
      <dgm:t>
        <a:bodyPr/>
        <a:lstStyle/>
        <a:p>
          <a:endParaRPr lang="en-US"/>
        </a:p>
      </dgm:t>
    </dgm:pt>
    <dgm:pt modelId="{E6693A7C-2F6F-4868-A1C7-86172DE25EBA}" type="pres">
      <dgm:prSet presAssocID="{53F14EBF-4A77-4BA7-9F51-A0644FAF877C}" presName="linear" presStyleCnt="0">
        <dgm:presLayoutVars>
          <dgm:animLvl val="lvl"/>
          <dgm:resizeHandles val="exact"/>
        </dgm:presLayoutVars>
      </dgm:prSet>
      <dgm:spPr/>
    </dgm:pt>
    <dgm:pt modelId="{5BA20392-4FDB-4A7A-B869-E6C6344CE1D0}" type="pres">
      <dgm:prSet presAssocID="{8B63CDA3-8082-481F-9F74-AA165BE2FC10}" presName="parentText" presStyleLbl="node1" presStyleIdx="0" presStyleCnt="1">
        <dgm:presLayoutVars>
          <dgm:chMax val="0"/>
          <dgm:bulletEnabled val="1"/>
        </dgm:presLayoutVars>
      </dgm:prSet>
      <dgm:spPr/>
    </dgm:pt>
    <dgm:pt modelId="{ADAF80D9-BAAB-40D3-B121-DCEFD4BCEE2E}" type="pres">
      <dgm:prSet presAssocID="{8B63CDA3-8082-481F-9F74-AA165BE2FC10}" presName="childText" presStyleLbl="revTx" presStyleIdx="0" presStyleCnt="1">
        <dgm:presLayoutVars>
          <dgm:bulletEnabled val="1"/>
        </dgm:presLayoutVars>
      </dgm:prSet>
      <dgm:spPr/>
    </dgm:pt>
  </dgm:ptLst>
  <dgm:cxnLst>
    <dgm:cxn modelId="{4F716017-64A7-47D0-B96C-66ED9BA7E4CE}" type="presOf" srcId="{2472DCF1-38C1-4952-9BEC-C2227B83542A}" destId="{ADAF80D9-BAAB-40D3-B121-DCEFD4BCEE2E}" srcOrd="0" destOrd="2" presId="urn:microsoft.com/office/officeart/2005/8/layout/vList2"/>
    <dgm:cxn modelId="{76C4821B-0657-42A4-8878-0E1AF81170A3}" srcId="{53F14EBF-4A77-4BA7-9F51-A0644FAF877C}" destId="{8B63CDA3-8082-481F-9F74-AA165BE2FC10}" srcOrd="0" destOrd="0" parTransId="{01E07ABD-1F8B-4B44-8237-BD1E7D401816}" sibTransId="{BFE5AFA9-FE4A-4A63-B0B5-67BB6D4078DE}"/>
    <dgm:cxn modelId="{41351929-C147-4272-B103-8090EEB79BDB}" type="presOf" srcId="{C2F35830-8897-4A6D-B6C2-295BC808D132}" destId="{ADAF80D9-BAAB-40D3-B121-DCEFD4BCEE2E}" srcOrd="0" destOrd="0" presId="urn:microsoft.com/office/officeart/2005/8/layout/vList2"/>
    <dgm:cxn modelId="{09CFEB42-00B1-4901-9FB6-7208B73D5F0B}" srcId="{8B63CDA3-8082-481F-9F74-AA165BE2FC10}" destId="{061BBF00-8F9C-4C0C-B637-1EDF9339FE08}" srcOrd="2" destOrd="0" parTransId="{219C372E-3D6B-4A18-B09D-98FB6D0A3B7D}" sibTransId="{637BF9CD-21DD-4206-840E-950D895821E0}"/>
    <dgm:cxn modelId="{39DD0255-8237-4545-8040-60D5549470C1}" type="presOf" srcId="{A6354276-5E33-4F2E-A47F-DEBD34D5715D}" destId="{ADAF80D9-BAAB-40D3-B121-DCEFD4BCEE2E}" srcOrd="0" destOrd="1" presId="urn:microsoft.com/office/officeart/2005/8/layout/vList2"/>
    <dgm:cxn modelId="{E11C1076-B552-4EE6-8790-C5856728FCA8}" srcId="{8B63CDA3-8082-481F-9F74-AA165BE2FC10}" destId="{D34A86BA-A72F-4710-92B5-0A0228D0E23B}" srcOrd="3" destOrd="0" parTransId="{A4A71AAC-202E-4169-803D-F0667BC2AAF9}" sibTransId="{D35BE6A9-CCE2-4FB9-AAF9-F22580D75725}"/>
    <dgm:cxn modelId="{82178286-9464-43F6-B76D-13EF401F5763}" srcId="{A6354276-5E33-4F2E-A47F-DEBD34D5715D}" destId="{2472DCF1-38C1-4952-9BEC-C2227B83542A}" srcOrd="0" destOrd="0" parTransId="{172D71BB-E3E7-4884-8599-190374F300FA}" sibTransId="{18F7AD0B-B6BA-462A-8DD9-367A5D1B6503}"/>
    <dgm:cxn modelId="{F40C388D-5CF4-4893-8E7F-21205B15815D}" type="presOf" srcId="{8B63CDA3-8082-481F-9F74-AA165BE2FC10}" destId="{5BA20392-4FDB-4A7A-B869-E6C6344CE1D0}" srcOrd="0" destOrd="0" presId="urn:microsoft.com/office/officeart/2005/8/layout/vList2"/>
    <dgm:cxn modelId="{24B8BC93-03F2-4ECF-9DCB-E1C2FAC06A95}" type="presOf" srcId="{D34A86BA-A72F-4710-92B5-0A0228D0E23B}" destId="{ADAF80D9-BAAB-40D3-B121-DCEFD4BCEE2E}" srcOrd="0" destOrd="5" presId="urn:microsoft.com/office/officeart/2005/8/layout/vList2"/>
    <dgm:cxn modelId="{C9554599-A04C-432C-B283-6019AA3DE580}" srcId="{A6354276-5E33-4F2E-A47F-DEBD34D5715D}" destId="{03511B74-EE8A-408F-957A-8D1DE3977966}" srcOrd="1" destOrd="0" parTransId="{AFEE1737-43EB-4C4F-AA18-EFEA7403C6D6}" sibTransId="{8609FF5E-A45C-4D11-AC03-4962D946E5ED}"/>
    <dgm:cxn modelId="{6D8D44A7-EC25-4CA1-B80B-A83C609B2C76}" srcId="{8B63CDA3-8082-481F-9F74-AA165BE2FC10}" destId="{A6354276-5E33-4F2E-A47F-DEBD34D5715D}" srcOrd="1" destOrd="0" parTransId="{FD79DC23-F6F4-4362-83E7-C90452ADE891}" sibTransId="{5A871DC5-8A1E-4B80-AEA5-351745AB2624}"/>
    <dgm:cxn modelId="{042DE3AE-6674-49AD-BC46-A2FD797DA13A}" srcId="{8B63CDA3-8082-481F-9F74-AA165BE2FC10}" destId="{C2F35830-8897-4A6D-B6C2-295BC808D132}" srcOrd="0" destOrd="0" parTransId="{2308FE72-BEC2-4301-ADE5-2CAC66168021}" sibTransId="{70CEFF79-DCB2-4676-B160-B9602E7D5BF0}"/>
    <dgm:cxn modelId="{54AE57DB-CB7B-4B5C-8B95-2BBBEDC8E0FB}" type="presOf" srcId="{061BBF00-8F9C-4C0C-B637-1EDF9339FE08}" destId="{ADAF80D9-BAAB-40D3-B121-DCEFD4BCEE2E}" srcOrd="0" destOrd="4" presId="urn:microsoft.com/office/officeart/2005/8/layout/vList2"/>
    <dgm:cxn modelId="{FBFA63E1-EF8C-43C2-8FAD-CE63E13BE689}" type="presOf" srcId="{53F14EBF-4A77-4BA7-9F51-A0644FAF877C}" destId="{E6693A7C-2F6F-4868-A1C7-86172DE25EBA}" srcOrd="0" destOrd="0" presId="urn:microsoft.com/office/officeart/2005/8/layout/vList2"/>
    <dgm:cxn modelId="{2B9208EE-919B-4DB9-BDF7-2E67A2F428EF}" type="presOf" srcId="{03511B74-EE8A-408F-957A-8D1DE3977966}" destId="{ADAF80D9-BAAB-40D3-B121-DCEFD4BCEE2E}" srcOrd="0" destOrd="3" presId="urn:microsoft.com/office/officeart/2005/8/layout/vList2"/>
    <dgm:cxn modelId="{1D5DDC3F-AC28-45CB-A811-8BC611369E33}" type="presParOf" srcId="{E6693A7C-2F6F-4868-A1C7-86172DE25EBA}" destId="{5BA20392-4FDB-4A7A-B869-E6C6344CE1D0}" srcOrd="0" destOrd="0" presId="urn:microsoft.com/office/officeart/2005/8/layout/vList2"/>
    <dgm:cxn modelId="{FE2796CE-78DA-4D39-9EBD-FCB8FC5B04D5}" type="presParOf" srcId="{E6693A7C-2F6F-4868-A1C7-86172DE25EBA}" destId="{ADAF80D9-BAAB-40D3-B121-DCEFD4BCEE2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8B63CDA3-8082-481F-9F74-AA165BE2FC10}">
      <dgm:prSet/>
      <dgm:spPr>
        <a:solidFill>
          <a:schemeClr val="accent1"/>
        </a:solidFill>
      </dgm:spPr>
      <dgm:t>
        <a:bodyPr/>
        <a:lstStyle/>
        <a:p>
          <a:r>
            <a:rPr lang="en-US" dirty="0"/>
            <a:t>3. Plan a RA brainstorming session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custT="1"/>
      <dgm:spPr/>
      <dgm:t>
        <a:bodyPr/>
        <a:lstStyle/>
        <a:p>
          <a:r>
            <a:rPr lang="en-US" sz="2800" dirty="0"/>
            <a:t>Determine which component(s) to address</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custT="1"/>
      <dgm:spPr/>
      <dgm:t>
        <a:bodyPr/>
        <a:lstStyle/>
        <a:p>
          <a:r>
            <a:rPr lang="en-US" sz="2800" dirty="0"/>
            <a:t>Determine the participants for this session</a:t>
          </a:r>
        </a:p>
      </dgm:t>
    </dgm:pt>
    <dgm:pt modelId="{FD79DC23-F6F4-4362-83E7-C90452ADE891}" type="parTrans" cxnId="{6D8D44A7-EC25-4CA1-B80B-A83C609B2C76}">
      <dgm:prSet/>
      <dgm:spPr/>
      <dgm:t>
        <a:bodyPr/>
        <a:lstStyle/>
        <a:p>
          <a:endParaRPr lang="en-US"/>
        </a:p>
      </dgm:t>
    </dgm:pt>
    <dgm:pt modelId="{5A871DC5-8A1E-4B80-AEA5-351745AB2624}" type="sibTrans" cxnId="{6D8D44A7-EC25-4CA1-B80B-A83C609B2C76}">
      <dgm:prSet/>
      <dgm:spPr/>
      <dgm:t>
        <a:bodyPr/>
        <a:lstStyle/>
        <a:p>
          <a:endParaRPr lang="en-US"/>
        </a:p>
      </dgm:t>
    </dgm:pt>
    <dgm:pt modelId="{D34A86BA-A72F-4710-92B5-0A0228D0E23B}">
      <dgm:prSet/>
      <dgm:spPr/>
      <dgm:t>
        <a:bodyPr/>
        <a:lstStyle/>
        <a:p>
          <a:endParaRPr lang="en-US" sz="3500"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sz="3500"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D937849F-D563-432D-AC83-9462E6DACE27}">
      <dgm:prSet custT="1"/>
      <dgm:spPr/>
      <dgm:t>
        <a:bodyPr/>
        <a:lstStyle/>
        <a:p>
          <a:r>
            <a:rPr lang="en-US" sz="2800" dirty="0"/>
            <a:t>Decide what tools you will use for the session: template, whiteboard, sticky notes…</a:t>
          </a:r>
        </a:p>
      </dgm:t>
    </dgm:pt>
    <dgm:pt modelId="{C5995123-5A09-44D1-82EF-CF892DE69874}" type="parTrans" cxnId="{14ACE3A8-E48E-47D1-8B65-8FD151E3B0F7}">
      <dgm:prSet/>
      <dgm:spPr/>
    </dgm:pt>
    <dgm:pt modelId="{2D90FBC4-8EB9-4E5C-B300-0E85A25B62D6}" type="sibTrans" cxnId="{14ACE3A8-E48E-47D1-8B65-8FD151E3B0F7}">
      <dgm:prSet/>
      <dgm:spPr/>
    </dgm:pt>
    <dgm:pt modelId="{E6693A7C-2F6F-4868-A1C7-86172DE25EBA}" type="pres">
      <dgm:prSet presAssocID="{53F14EBF-4A77-4BA7-9F51-A0644FAF877C}" presName="linear" presStyleCnt="0">
        <dgm:presLayoutVars>
          <dgm:animLvl val="lvl"/>
          <dgm:resizeHandles val="exact"/>
        </dgm:presLayoutVars>
      </dgm:prSet>
      <dgm:spPr/>
    </dgm:pt>
    <dgm:pt modelId="{5BA20392-4FDB-4A7A-B869-E6C6344CE1D0}" type="pres">
      <dgm:prSet presAssocID="{8B63CDA3-8082-481F-9F74-AA165BE2FC10}" presName="parentText" presStyleLbl="node1" presStyleIdx="0" presStyleCnt="1">
        <dgm:presLayoutVars>
          <dgm:chMax val="0"/>
          <dgm:bulletEnabled val="1"/>
        </dgm:presLayoutVars>
      </dgm:prSet>
      <dgm:spPr/>
    </dgm:pt>
    <dgm:pt modelId="{ADAF80D9-BAAB-40D3-B121-DCEFD4BCEE2E}" type="pres">
      <dgm:prSet presAssocID="{8B63CDA3-8082-481F-9F74-AA165BE2FC10}" presName="childText" presStyleLbl="revTx" presStyleIdx="0" presStyleCnt="1">
        <dgm:presLayoutVars>
          <dgm:bulletEnabled val="1"/>
        </dgm:presLayoutVars>
      </dgm:prSet>
      <dgm:spPr/>
    </dgm:pt>
  </dgm:ptLst>
  <dgm:cxnLst>
    <dgm:cxn modelId="{76C4821B-0657-42A4-8878-0E1AF81170A3}" srcId="{53F14EBF-4A77-4BA7-9F51-A0644FAF877C}" destId="{8B63CDA3-8082-481F-9F74-AA165BE2FC10}" srcOrd="0" destOrd="0" parTransId="{01E07ABD-1F8B-4B44-8237-BD1E7D401816}" sibTransId="{BFE5AFA9-FE4A-4A63-B0B5-67BB6D4078DE}"/>
    <dgm:cxn modelId="{41351929-C147-4272-B103-8090EEB79BDB}" type="presOf" srcId="{C2F35830-8897-4A6D-B6C2-295BC808D132}" destId="{ADAF80D9-BAAB-40D3-B121-DCEFD4BCEE2E}" srcOrd="0" destOrd="0" presId="urn:microsoft.com/office/officeart/2005/8/layout/vList2"/>
    <dgm:cxn modelId="{09CFEB42-00B1-4901-9FB6-7208B73D5F0B}" srcId="{8B63CDA3-8082-481F-9F74-AA165BE2FC10}" destId="{061BBF00-8F9C-4C0C-B637-1EDF9339FE08}" srcOrd="3" destOrd="0" parTransId="{219C372E-3D6B-4A18-B09D-98FB6D0A3B7D}" sibTransId="{637BF9CD-21DD-4206-840E-950D895821E0}"/>
    <dgm:cxn modelId="{39DD0255-8237-4545-8040-60D5549470C1}" type="presOf" srcId="{A6354276-5E33-4F2E-A47F-DEBD34D5715D}" destId="{ADAF80D9-BAAB-40D3-B121-DCEFD4BCEE2E}" srcOrd="0" destOrd="1" presId="urn:microsoft.com/office/officeart/2005/8/layout/vList2"/>
    <dgm:cxn modelId="{E11C1076-B552-4EE6-8790-C5856728FCA8}" srcId="{8B63CDA3-8082-481F-9F74-AA165BE2FC10}" destId="{D34A86BA-A72F-4710-92B5-0A0228D0E23B}" srcOrd="4" destOrd="0" parTransId="{A4A71AAC-202E-4169-803D-F0667BC2AAF9}" sibTransId="{D35BE6A9-CCE2-4FB9-AAF9-F22580D75725}"/>
    <dgm:cxn modelId="{F40C388D-5CF4-4893-8E7F-21205B15815D}" type="presOf" srcId="{8B63CDA3-8082-481F-9F74-AA165BE2FC10}" destId="{5BA20392-4FDB-4A7A-B869-E6C6344CE1D0}" srcOrd="0" destOrd="0" presId="urn:microsoft.com/office/officeart/2005/8/layout/vList2"/>
    <dgm:cxn modelId="{24B8BC93-03F2-4ECF-9DCB-E1C2FAC06A95}" type="presOf" srcId="{D34A86BA-A72F-4710-92B5-0A0228D0E23B}" destId="{ADAF80D9-BAAB-40D3-B121-DCEFD4BCEE2E}" srcOrd="0" destOrd="4" presId="urn:microsoft.com/office/officeart/2005/8/layout/vList2"/>
    <dgm:cxn modelId="{6D8D44A7-EC25-4CA1-B80B-A83C609B2C76}" srcId="{8B63CDA3-8082-481F-9F74-AA165BE2FC10}" destId="{A6354276-5E33-4F2E-A47F-DEBD34D5715D}" srcOrd="1" destOrd="0" parTransId="{FD79DC23-F6F4-4362-83E7-C90452ADE891}" sibTransId="{5A871DC5-8A1E-4B80-AEA5-351745AB2624}"/>
    <dgm:cxn modelId="{14ACE3A8-E48E-47D1-8B65-8FD151E3B0F7}" srcId="{8B63CDA3-8082-481F-9F74-AA165BE2FC10}" destId="{D937849F-D563-432D-AC83-9462E6DACE27}" srcOrd="2" destOrd="0" parTransId="{C5995123-5A09-44D1-82EF-CF892DE69874}" sibTransId="{2D90FBC4-8EB9-4E5C-B300-0E85A25B62D6}"/>
    <dgm:cxn modelId="{042DE3AE-6674-49AD-BC46-A2FD797DA13A}" srcId="{8B63CDA3-8082-481F-9F74-AA165BE2FC10}" destId="{C2F35830-8897-4A6D-B6C2-295BC808D132}" srcOrd="0" destOrd="0" parTransId="{2308FE72-BEC2-4301-ADE5-2CAC66168021}" sibTransId="{70CEFF79-DCB2-4676-B160-B9602E7D5BF0}"/>
    <dgm:cxn modelId="{639FABD6-0A6D-4714-80DA-274709DA816D}" type="presOf" srcId="{D937849F-D563-432D-AC83-9462E6DACE27}" destId="{ADAF80D9-BAAB-40D3-B121-DCEFD4BCEE2E}" srcOrd="0" destOrd="2" presId="urn:microsoft.com/office/officeart/2005/8/layout/vList2"/>
    <dgm:cxn modelId="{54AE57DB-CB7B-4B5C-8B95-2BBBEDC8E0FB}" type="presOf" srcId="{061BBF00-8F9C-4C0C-B637-1EDF9339FE08}" destId="{ADAF80D9-BAAB-40D3-B121-DCEFD4BCEE2E}" srcOrd="0" destOrd="3" presId="urn:microsoft.com/office/officeart/2005/8/layout/vList2"/>
    <dgm:cxn modelId="{FBFA63E1-EF8C-43C2-8FAD-CE63E13BE689}" type="presOf" srcId="{53F14EBF-4A77-4BA7-9F51-A0644FAF877C}" destId="{E6693A7C-2F6F-4868-A1C7-86172DE25EBA}" srcOrd="0" destOrd="0" presId="urn:microsoft.com/office/officeart/2005/8/layout/vList2"/>
    <dgm:cxn modelId="{1D5DDC3F-AC28-45CB-A811-8BC611369E33}" type="presParOf" srcId="{E6693A7C-2F6F-4868-A1C7-86172DE25EBA}" destId="{5BA20392-4FDB-4A7A-B869-E6C6344CE1D0}" srcOrd="0" destOrd="0" presId="urn:microsoft.com/office/officeart/2005/8/layout/vList2"/>
    <dgm:cxn modelId="{FE2796CE-78DA-4D39-9EBD-FCB8FC5B04D5}" type="presParOf" srcId="{E6693A7C-2F6F-4868-A1C7-86172DE25EBA}" destId="{ADAF80D9-BAAB-40D3-B121-DCEFD4BCEE2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B63CDA3-8082-481F-9F74-AA165BE2FC10}">
      <dgm:prSet/>
      <dgm:spPr/>
      <dgm:t>
        <a:bodyPr/>
        <a:lstStyle/>
        <a:p>
          <a:r>
            <a:rPr lang="en-US" dirty="0"/>
            <a:t>3. Hold a RA brainstorming session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custT="1"/>
      <dgm:spPr/>
      <dgm:t>
        <a:bodyPr/>
        <a:lstStyle/>
        <a:p>
          <a:r>
            <a:rPr lang="en-US" sz="2800" dirty="0"/>
            <a:t>Set a time limit and stick to it.</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custT="1"/>
      <dgm:spPr/>
      <dgm:t>
        <a:bodyPr/>
        <a:lstStyle/>
        <a:p>
          <a:r>
            <a:rPr lang="en-US" sz="2800" dirty="0"/>
            <a:t>No formal ratings or score required</a:t>
          </a:r>
        </a:p>
      </dgm:t>
    </dgm:pt>
    <dgm:pt modelId="{FD79DC23-F6F4-4362-83E7-C90452ADE891}" type="parTrans" cxnId="{6D8D44A7-EC25-4CA1-B80B-A83C609B2C76}">
      <dgm:prSet/>
      <dgm:spPr/>
      <dgm:t>
        <a:bodyPr/>
        <a:lstStyle/>
        <a:p>
          <a:endParaRPr lang="en-US"/>
        </a:p>
      </dgm:t>
    </dgm:pt>
    <dgm:pt modelId="{5A871DC5-8A1E-4B80-AEA5-351745AB2624}" type="sibTrans" cxnId="{6D8D44A7-EC25-4CA1-B80B-A83C609B2C76}">
      <dgm:prSet/>
      <dgm:spPr/>
      <dgm:t>
        <a:bodyPr/>
        <a:lstStyle/>
        <a:p>
          <a:endParaRPr lang="en-US"/>
        </a:p>
      </dgm:t>
    </dgm:pt>
    <dgm:pt modelId="{D34A86BA-A72F-4710-92B5-0A0228D0E23B}">
      <dgm:prSet/>
      <dgm:spPr/>
      <dgm:t>
        <a:bodyPr/>
        <a:lstStyle/>
        <a:p>
          <a:endParaRPr lang="en-US" sz="2900"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sz="2900"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E342EF5E-FF10-4A17-A267-43B076F991E7}">
      <dgm:prSet custT="1"/>
      <dgm:spPr/>
      <dgm:t>
        <a:bodyPr/>
        <a:lstStyle/>
        <a:p>
          <a:r>
            <a:rPr lang="en-US" sz="2800" dirty="0"/>
            <a:t>Focus on identifying and assessing the risks, not developing a response to the risks</a:t>
          </a:r>
        </a:p>
      </dgm:t>
    </dgm:pt>
    <dgm:pt modelId="{42936371-D726-468F-8A71-78214F72DF00}" type="parTrans" cxnId="{4A60CDC2-CDE0-4E7D-8AE5-5FA6F184ECB3}">
      <dgm:prSet/>
      <dgm:spPr/>
    </dgm:pt>
    <dgm:pt modelId="{6540FD62-D8EA-4776-8B99-4B7DD38C5B1B}" type="sibTrans" cxnId="{4A60CDC2-CDE0-4E7D-8AE5-5FA6F184ECB3}">
      <dgm:prSet/>
      <dgm:spPr/>
    </dgm:pt>
    <dgm:pt modelId="{534F3E3A-79A1-4D12-8502-D492B446B438}">
      <dgm:prSet custT="1"/>
      <dgm:spPr/>
      <dgm:t>
        <a:bodyPr/>
        <a:lstStyle/>
        <a:p>
          <a:r>
            <a:rPr lang="en-US" sz="2800" dirty="0"/>
            <a:t>Remember risk assessment is iterative and the firm may find more ideas with more experience</a:t>
          </a:r>
        </a:p>
      </dgm:t>
    </dgm:pt>
    <dgm:pt modelId="{7027F062-69AF-4209-82BC-07ADA378510A}" type="parTrans" cxnId="{A79D30BC-1270-4929-B215-6BFEEE8BACAF}">
      <dgm:prSet/>
      <dgm:spPr/>
    </dgm:pt>
    <dgm:pt modelId="{EE5F12BE-023B-4DCB-B387-4516CE9F450B}" type="sibTrans" cxnId="{A79D30BC-1270-4929-B215-6BFEEE8BACAF}">
      <dgm:prSet/>
      <dgm:spPr/>
    </dgm:pt>
    <dgm:pt modelId="{E6693A7C-2F6F-4868-A1C7-86172DE25EBA}" type="pres">
      <dgm:prSet presAssocID="{53F14EBF-4A77-4BA7-9F51-A0644FAF877C}" presName="linear" presStyleCnt="0">
        <dgm:presLayoutVars>
          <dgm:animLvl val="lvl"/>
          <dgm:resizeHandles val="exact"/>
        </dgm:presLayoutVars>
      </dgm:prSet>
      <dgm:spPr/>
    </dgm:pt>
    <dgm:pt modelId="{5BA20392-4FDB-4A7A-B869-E6C6344CE1D0}" type="pres">
      <dgm:prSet presAssocID="{8B63CDA3-8082-481F-9F74-AA165BE2FC10}" presName="parentText" presStyleLbl="node1" presStyleIdx="0" presStyleCnt="1">
        <dgm:presLayoutVars>
          <dgm:chMax val="0"/>
          <dgm:bulletEnabled val="1"/>
        </dgm:presLayoutVars>
      </dgm:prSet>
      <dgm:spPr/>
    </dgm:pt>
    <dgm:pt modelId="{ADAF80D9-BAAB-40D3-B121-DCEFD4BCEE2E}" type="pres">
      <dgm:prSet presAssocID="{8B63CDA3-8082-481F-9F74-AA165BE2FC10}" presName="childText" presStyleLbl="revTx" presStyleIdx="0" presStyleCnt="1">
        <dgm:presLayoutVars>
          <dgm:bulletEnabled val="1"/>
        </dgm:presLayoutVars>
      </dgm:prSet>
      <dgm:spPr/>
    </dgm:pt>
  </dgm:ptLst>
  <dgm:cxnLst>
    <dgm:cxn modelId="{76C4821B-0657-42A4-8878-0E1AF81170A3}" srcId="{53F14EBF-4A77-4BA7-9F51-A0644FAF877C}" destId="{8B63CDA3-8082-481F-9F74-AA165BE2FC10}" srcOrd="0" destOrd="0" parTransId="{01E07ABD-1F8B-4B44-8237-BD1E7D401816}" sibTransId="{BFE5AFA9-FE4A-4A63-B0B5-67BB6D4078DE}"/>
    <dgm:cxn modelId="{41351929-C147-4272-B103-8090EEB79BDB}" type="presOf" srcId="{C2F35830-8897-4A6D-B6C2-295BC808D132}" destId="{ADAF80D9-BAAB-40D3-B121-DCEFD4BCEE2E}" srcOrd="0" destOrd="0" presId="urn:microsoft.com/office/officeart/2005/8/layout/vList2"/>
    <dgm:cxn modelId="{09CFEB42-00B1-4901-9FB6-7208B73D5F0B}" srcId="{8B63CDA3-8082-481F-9F74-AA165BE2FC10}" destId="{061BBF00-8F9C-4C0C-B637-1EDF9339FE08}" srcOrd="4" destOrd="0" parTransId="{219C372E-3D6B-4A18-B09D-98FB6D0A3B7D}" sibTransId="{637BF9CD-21DD-4206-840E-950D895821E0}"/>
    <dgm:cxn modelId="{39DD0255-8237-4545-8040-60D5549470C1}" type="presOf" srcId="{A6354276-5E33-4F2E-A47F-DEBD34D5715D}" destId="{ADAF80D9-BAAB-40D3-B121-DCEFD4BCEE2E}" srcOrd="0" destOrd="2" presId="urn:microsoft.com/office/officeart/2005/8/layout/vList2"/>
    <dgm:cxn modelId="{E11C1076-B552-4EE6-8790-C5856728FCA8}" srcId="{8B63CDA3-8082-481F-9F74-AA165BE2FC10}" destId="{D34A86BA-A72F-4710-92B5-0A0228D0E23B}" srcOrd="5" destOrd="0" parTransId="{A4A71AAC-202E-4169-803D-F0667BC2AAF9}" sibTransId="{D35BE6A9-CCE2-4FB9-AAF9-F22580D75725}"/>
    <dgm:cxn modelId="{F40C388D-5CF4-4893-8E7F-21205B15815D}" type="presOf" srcId="{8B63CDA3-8082-481F-9F74-AA165BE2FC10}" destId="{5BA20392-4FDB-4A7A-B869-E6C6344CE1D0}" srcOrd="0" destOrd="0" presId="urn:microsoft.com/office/officeart/2005/8/layout/vList2"/>
    <dgm:cxn modelId="{24B8BC93-03F2-4ECF-9DCB-E1C2FAC06A95}" type="presOf" srcId="{D34A86BA-A72F-4710-92B5-0A0228D0E23B}" destId="{ADAF80D9-BAAB-40D3-B121-DCEFD4BCEE2E}" srcOrd="0" destOrd="5" presId="urn:microsoft.com/office/officeart/2005/8/layout/vList2"/>
    <dgm:cxn modelId="{6D8D44A7-EC25-4CA1-B80B-A83C609B2C76}" srcId="{8B63CDA3-8082-481F-9F74-AA165BE2FC10}" destId="{A6354276-5E33-4F2E-A47F-DEBD34D5715D}" srcOrd="2" destOrd="0" parTransId="{FD79DC23-F6F4-4362-83E7-C90452ADE891}" sibTransId="{5A871DC5-8A1E-4B80-AEA5-351745AB2624}"/>
    <dgm:cxn modelId="{042DE3AE-6674-49AD-BC46-A2FD797DA13A}" srcId="{8B63CDA3-8082-481F-9F74-AA165BE2FC10}" destId="{C2F35830-8897-4A6D-B6C2-295BC808D132}" srcOrd="0" destOrd="0" parTransId="{2308FE72-BEC2-4301-ADE5-2CAC66168021}" sibTransId="{70CEFF79-DCB2-4676-B160-B9602E7D5BF0}"/>
    <dgm:cxn modelId="{A79D30BC-1270-4929-B215-6BFEEE8BACAF}" srcId="{8B63CDA3-8082-481F-9F74-AA165BE2FC10}" destId="{534F3E3A-79A1-4D12-8502-D492B446B438}" srcOrd="3" destOrd="0" parTransId="{7027F062-69AF-4209-82BC-07ADA378510A}" sibTransId="{EE5F12BE-023B-4DCB-B387-4516CE9F450B}"/>
    <dgm:cxn modelId="{4A60CDC2-CDE0-4E7D-8AE5-5FA6F184ECB3}" srcId="{8B63CDA3-8082-481F-9F74-AA165BE2FC10}" destId="{E342EF5E-FF10-4A17-A267-43B076F991E7}" srcOrd="1" destOrd="0" parTransId="{42936371-D726-468F-8A71-78214F72DF00}" sibTransId="{6540FD62-D8EA-4776-8B99-4B7DD38C5B1B}"/>
    <dgm:cxn modelId="{8486B8D5-3D53-4B1D-9FE1-64DDCBDCF10B}" type="presOf" srcId="{534F3E3A-79A1-4D12-8502-D492B446B438}" destId="{ADAF80D9-BAAB-40D3-B121-DCEFD4BCEE2E}" srcOrd="0" destOrd="3" presId="urn:microsoft.com/office/officeart/2005/8/layout/vList2"/>
    <dgm:cxn modelId="{54AE57DB-CB7B-4B5C-8B95-2BBBEDC8E0FB}" type="presOf" srcId="{061BBF00-8F9C-4C0C-B637-1EDF9339FE08}" destId="{ADAF80D9-BAAB-40D3-B121-DCEFD4BCEE2E}" srcOrd="0" destOrd="4" presId="urn:microsoft.com/office/officeart/2005/8/layout/vList2"/>
    <dgm:cxn modelId="{FBFA63E1-EF8C-43C2-8FAD-CE63E13BE689}" type="presOf" srcId="{53F14EBF-4A77-4BA7-9F51-A0644FAF877C}" destId="{E6693A7C-2F6F-4868-A1C7-86172DE25EBA}" srcOrd="0" destOrd="0" presId="urn:microsoft.com/office/officeart/2005/8/layout/vList2"/>
    <dgm:cxn modelId="{ADC267E6-D656-465C-B524-D637E7166A93}" type="presOf" srcId="{E342EF5E-FF10-4A17-A267-43B076F991E7}" destId="{ADAF80D9-BAAB-40D3-B121-DCEFD4BCEE2E}" srcOrd="0" destOrd="1" presId="urn:microsoft.com/office/officeart/2005/8/layout/vList2"/>
    <dgm:cxn modelId="{1D5DDC3F-AC28-45CB-A811-8BC611369E33}" type="presParOf" srcId="{E6693A7C-2F6F-4868-A1C7-86172DE25EBA}" destId="{5BA20392-4FDB-4A7A-B869-E6C6344CE1D0}" srcOrd="0" destOrd="0" presId="urn:microsoft.com/office/officeart/2005/8/layout/vList2"/>
    <dgm:cxn modelId="{FE2796CE-78DA-4D39-9EBD-FCB8FC5B04D5}" type="presParOf" srcId="{E6693A7C-2F6F-4868-A1C7-86172DE25EBA}" destId="{ADAF80D9-BAAB-40D3-B121-DCEFD4BCEE2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B63CDA3-8082-481F-9F74-AA165BE2FC10}">
      <dgm:prSet custT="1"/>
      <dgm:spPr/>
      <dgm:t>
        <a:bodyPr/>
        <a:lstStyle/>
        <a:p>
          <a:r>
            <a:rPr lang="en-US" sz="4200" dirty="0"/>
            <a:t>3. Hold a RA brainstorming session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custT="1"/>
      <dgm:spPr/>
      <dgm:t>
        <a:bodyPr/>
        <a:lstStyle/>
        <a:p>
          <a:r>
            <a:rPr lang="en-US" sz="2800" dirty="0"/>
            <a:t>Brainstorm identifying risks by area</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D34A86BA-A72F-4710-92B5-0A0228D0E23B}">
      <dgm:prSet/>
      <dgm:spPr/>
      <dgm:t>
        <a:bodyPr/>
        <a:lstStyle/>
        <a:p>
          <a:endParaRPr lang="en-US" sz="4500"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sz="4500"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09ECBE0D-97C9-4072-B48D-92C3B04C45D6}">
      <dgm:prSet custT="1"/>
      <dgm:spPr/>
      <dgm:t>
        <a:bodyPr/>
        <a:lstStyle/>
        <a:p>
          <a:r>
            <a:rPr lang="en-US" sz="2800" dirty="0"/>
            <a:t>Think about what could go wrong from a quality perspective</a:t>
          </a:r>
        </a:p>
      </dgm:t>
    </dgm:pt>
    <dgm:pt modelId="{EC259638-9087-43CD-A860-08C624CAD207}" type="parTrans" cxnId="{3C360512-6AEF-4300-A1D0-5BB4BF3EFB70}">
      <dgm:prSet/>
      <dgm:spPr/>
    </dgm:pt>
    <dgm:pt modelId="{7D9E2923-2779-474B-BD83-787D7974E90E}" type="sibTrans" cxnId="{3C360512-6AEF-4300-A1D0-5BB4BF3EFB70}">
      <dgm:prSet/>
      <dgm:spPr/>
    </dgm:pt>
    <dgm:pt modelId="{DCE1D978-2FCB-4F75-BDE8-5A42B7B029AA}">
      <dgm:prSet custT="1"/>
      <dgm:spPr/>
      <dgm:t>
        <a:bodyPr/>
        <a:lstStyle/>
        <a:p>
          <a:r>
            <a:rPr lang="en-US" sz="2800" dirty="0"/>
            <a:t>What has to happen for things to go right? What could stop those things from happening?</a:t>
          </a:r>
        </a:p>
      </dgm:t>
    </dgm:pt>
    <dgm:pt modelId="{6EB0D0FF-CCA2-4655-AB9E-11DA3DEE7536}" type="parTrans" cxnId="{5A2431A5-AE0D-469F-9BF7-1F52934F633E}">
      <dgm:prSet/>
      <dgm:spPr/>
    </dgm:pt>
    <dgm:pt modelId="{8FDB8CBC-F9F6-4C87-9443-4E0CEA25F9FD}" type="sibTrans" cxnId="{5A2431A5-AE0D-469F-9BF7-1F52934F633E}">
      <dgm:prSet/>
      <dgm:spPr/>
    </dgm:pt>
    <dgm:pt modelId="{A0A939CD-7FD0-447F-9567-10C391EC5D68}">
      <dgm:prSet custT="1"/>
      <dgm:spPr/>
      <dgm:t>
        <a:bodyPr/>
        <a:lstStyle/>
        <a:p>
          <a:r>
            <a:rPr lang="en-US" sz="2800" dirty="0"/>
            <a:t>Consider information the firm may have about current quality risks</a:t>
          </a:r>
        </a:p>
      </dgm:t>
    </dgm:pt>
    <dgm:pt modelId="{7BAD9559-E20B-4ECE-9B20-0F8DBCAA850D}" type="parTrans" cxnId="{59DFB362-4E6E-4B9B-B307-AA6208320E18}">
      <dgm:prSet/>
      <dgm:spPr/>
    </dgm:pt>
    <dgm:pt modelId="{D325B27D-55F0-41F9-B643-12E6EB0808DC}" type="sibTrans" cxnId="{59DFB362-4E6E-4B9B-B307-AA6208320E18}">
      <dgm:prSet/>
      <dgm:spPr/>
    </dgm:pt>
    <dgm:pt modelId="{E6693A7C-2F6F-4868-A1C7-86172DE25EBA}" type="pres">
      <dgm:prSet presAssocID="{53F14EBF-4A77-4BA7-9F51-A0644FAF877C}" presName="linear" presStyleCnt="0">
        <dgm:presLayoutVars>
          <dgm:animLvl val="lvl"/>
          <dgm:resizeHandles val="exact"/>
        </dgm:presLayoutVars>
      </dgm:prSet>
      <dgm:spPr/>
    </dgm:pt>
    <dgm:pt modelId="{5BA20392-4FDB-4A7A-B869-E6C6344CE1D0}" type="pres">
      <dgm:prSet presAssocID="{8B63CDA3-8082-481F-9F74-AA165BE2FC10}" presName="parentText" presStyleLbl="node1" presStyleIdx="0" presStyleCnt="1">
        <dgm:presLayoutVars>
          <dgm:chMax val="0"/>
          <dgm:bulletEnabled val="1"/>
        </dgm:presLayoutVars>
      </dgm:prSet>
      <dgm:spPr/>
    </dgm:pt>
    <dgm:pt modelId="{ADAF80D9-BAAB-40D3-B121-DCEFD4BCEE2E}" type="pres">
      <dgm:prSet presAssocID="{8B63CDA3-8082-481F-9F74-AA165BE2FC10}" presName="childText" presStyleLbl="revTx" presStyleIdx="0" presStyleCnt="1">
        <dgm:presLayoutVars>
          <dgm:bulletEnabled val="1"/>
        </dgm:presLayoutVars>
      </dgm:prSet>
      <dgm:spPr/>
    </dgm:pt>
  </dgm:ptLst>
  <dgm:cxnLst>
    <dgm:cxn modelId="{4364B906-1609-4646-8E66-B9279CFBC1E4}" type="presOf" srcId="{DCE1D978-2FCB-4F75-BDE8-5A42B7B029AA}" destId="{ADAF80D9-BAAB-40D3-B121-DCEFD4BCEE2E}" srcOrd="0" destOrd="2" presId="urn:microsoft.com/office/officeart/2005/8/layout/vList2"/>
    <dgm:cxn modelId="{3C360512-6AEF-4300-A1D0-5BB4BF3EFB70}" srcId="{8B63CDA3-8082-481F-9F74-AA165BE2FC10}" destId="{09ECBE0D-97C9-4072-B48D-92C3B04C45D6}" srcOrd="1" destOrd="0" parTransId="{EC259638-9087-43CD-A860-08C624CAD207}" sibTransId="{7D9E2923-2779-474B-BD83-787D7974E90E}"/>
    <dgm:cxn modelId="{76C4821B-0657-42A4-8878-0E1AF81170A3}" srcId="{53F14EBF-4A77-4BA7-9F51-A0644FAF877C}" destId="{8B63CDA3-8082-481F-9F74-AA165BE2FC10}" srcOrd="0" destOrd="0" parTransId="{01E07ABD-1F8B-4B44-8237-BD1E7D401816}" sibTransId="{BFE5AFA9-FE4A-4A63-B0B5-67BB6D4078DE}"/>
    <dgm:cxn modelId="{41351929-C147-4272-B103-8090EEB79BDB}" type="presOf" srcId="{C2F35830-8897-4A6D-B6C2-295BC808D132}" destId="{ADAF80D9-BAAB-40D3-B121-DCEFD4BCEE2E}" srcOrd="0" destOrd="0" presId="urn:microsoft.com/office/officeart/2005/8/layout/vList2"/>
    <dgm:cxn modelId="{E9D1A229-EDCC-4300-AC24-1C2E3A21A9F1}" type="presOf" srcId="{A0A939CD-7FD0-447F-9567-10C391EC5D68}" destId="{ADAF80D9-BAAB-40D3-B121-DCEFD4BCEE2E}" srcOrd="0" destOrd="3" presId="urn:microsoft.com/office/officeart/2005/8/layout/vList2"/>
    <dgm:cxn modelId="{59DFB362-4E6E-4B9B-B307-AA6208320E18}" srcId="{8B63CDA3-8082-481F-9F74-AA165BE2FC10}" destId="{A0A939CD-7FD0-447F-9567-10C391EC5D68}" srcOrd="3" destOrd="0" parTransId="{7BAD9559-E20B-4ECE-9B20-0F8DBCAA850D}" sibTransId="{D325B27D-55F0-41F9-B643-12E6EB0808DC}"/>
    <dgm:cxn modelId="{09CFEB42-00B1-4901-9FB6-7208B73D5F0B}" srcId="{8B63CDA3-8082-481F-9F74-AA165BE2FC10}" destId="{061BBF00-8F9C-4C0C-B637-1EDF9339FE08}" srcOrd="4" destOrd="0" parTransId="{219C372E-3D6B-4A18-B09D-98FB6D0A3B7D}" sibTransId="{637BF9CD-21DD-4206-840E-950D895821E0}"/>
    <dgm:cxn modelId="{E11C1076-B552-4EE6-8790-C5856728FCA8}" srcId="{8B63CDA3-8082-481F-9F74-AA165BE2FC10}" destId="{D34A86BA-A72F-4710-92B5-0A0228D0E23B}" srcOrd="5" destOrd="0" parTransId="{A4A71AAC-202E-4169-803D-F0667BC2AAF9}" sibTransId="{D35BE6A9-CCE2-4FB9-AAF9-F22580D75725}"/>
    <dgm:cxn modelId="{F40C388D-5CF4-4893-8E7F-21205B15815D}" type="presOf" srcId="{8B63CDA3-8082-481F-9F74-AA165BE2FC10}" destId="{5BA20392-4FDB-4A7A-B869-E6C6344CE1D0}" srcOrd="0" destOrd="0" presId="urn:microsoft.com/office/officeart/2005/8/layout/vList2"/>
    <dgm:cxn modelId="{24B8BC93-03F2-4ECF-9DCB-E1C2FAC06A95}" type="presOf" srcId="{D34A86BA-A72F-4710-92B5-0A0228D0E23B}" destId="{ADAF80D9-BAAB-40D3-B121-DCEFD4BCEE2E}" srcOrd="0" destOrd="5" presId="urn:microsoft.com/office/officeart/2005/8/layout/vList2"/>
    <dgm:cxn modelId="{5A2431A5-AE0D-469F-9BF7-1F52934F633E}" srcId="{8B63CDA3-8082-481F-9F74-AA165BE2FC10}" destId="{DCE1D978-2FCB-4F75-BDE8-5A42B7B029AA}" srcOrd="2" destOrd="0" parTransId="{6EB0D0FF-CCA2-4655-AB9E-11DA3DEE7536}" sibTransId="{8FDB8CBC-F9F6-4C87-9443-4E0CEA25F9FD}"/>
    <dgm:cxn modelId="{042DE3AE-6674-49AD-BC46-A2FD797DA13A}" srcId="{8B63CDA3-8082-481F-9F74-AA165BE2FC10}" destId="{C2F35830-8897-4A6D-B6C2-295BC808D132}" srcOrd="0" destOrd="0" parTransId="{2308FE72-BEC2-4301-ADE5-2CAC66168021}" sibTransId="{70CEFF79-DCB2-4676-B160-B9602E7D5BF0}"/>
    <dgm:cxn modelId="{54AE57DB-CB7B-4B5C-8B95-2BBBEDC8E0FB}" type="presOf" srcId="{061BBF00-8F9C-4C0C-B637-1EDF9339FE08}" destId="{ADAF80D9-BAAB-40D3-B121-DCEFD4BCEE2E}" srcOrd="0" destOrd="4" presId="urn:microsoft.com/office/officeart/2005/8/layout/vList2"/>
    <dgm:cxn modelId="{FBFA63E1-EF8C-43C2-8FAD-CE63E13BE689}" type="presOf" srcId="{53F14EBF-4A77-4BA7-9F51-A0644FAF877C}" destId="{E6693A7C-2F6F-4868-A1C7-86172DE25EBA}" srcOrd="0" destOrd="0" presId="urn:microsoft.com/office/officeart/2005/8/layout/vList2"/>
    <dgm:cxn modelId="{35A592F1-A50B-49F3-BB05-594B476BEA19}" type="presOf" srcId="{09ECBE0D-97C9-4072-B48D-92C3B04C45D6}" destId="{ADAF80D9-BAAB-40D3-B121-DCEFD4BCEE2E}" srcOrd="0" destOrd="1" presId="urn:microsoft.com/office/officeart/2005/8/layout/vList2"/>
    <dgm:cxn modelId="{1D5DDC3F-AC28-45CB-A811-8BC611369E33}" type="presParOf" srcId="{E6693A7C-2F6F-4868-A1C7-86172DE25EBA}" destId="{5BA20392-4FDB-4A7A-B869-E6C6344CE1D0}" srcOrd="0" destOrd="0" presId="urn:microsoft.com/office/officeart/2005/8/layout/vList2"/>
    <dgm:cxn modelId="{FE2796CE-78DA-4D39-9EBD-FCB8FC5B04D5}" type="presParOf" srcId="{E6693A7C-2F6F-4868-A1C7-86172DE25EBA}" destId="{ADAF80D9-BAAB-40D3-B121-DCEFD4BCEE2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B63CDA3-8082-481F-9F74-AA165BE2FC10}">
      <dgm:prSet custT="1"/>
      <dgm:spPr/>
      <dgm:t>
        <a:bodyPr/>
        <a:lstStyle/>
        <a:p>
          <a:r>
            <a:rPr lang="en-US" sz="4200" dirty="0"/>
            <a:t>3. Hold a RA brainstorming session</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custT="1"/>
      <dgm:spPr/>
      <dgm:t>
        <a:bodyPr/>
        <a:lstStyle/>
        <a:p>
          <a:r>
            <a:rPr lang="en-US" sz="2800" dirty="0"/>
            <a:t>Assess identified risks for likelihood and magnitude to decide which risks are quality risks</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D34A86BA-A72F-4710-92B5-0A0228D0E23B}">
      <dgm:prSet/>
      <dgm:spPr/>
      <dgm:t>
        <a:bodyPr/>
        <a:lstStyle/>
        <a:p>
          <a:endParaRPr lang="en-US" sz="4500" dirty="0"/>
        </a:p>
      </dgm:t>
    </dgm:pt>
    <dgm:pt modelId="{A4A71AAC-202E-4169-803D-F0667BC2AAF9}" type="parTrans" cxnId="{E11C1076-B552-4EE6-8790-C5856728FCA8}">
      <dgm:prSet/>
      <dgm:spPr/>
      <dgm:t>
        <a:bodyPr/>
        <a:lstStyle/>
        <a:p>
          <a:endParaRPr lang="en-US"/>
        </a:p>
      </dgm:t>
    </dgm:pt>
    <dgm:pt modelId="{D35BE6A9-CCE2-4FB9-AAF9-F22580D75725}" type="sibTrans" cxnId="{E11C1076-B552-4EE6-8790-C5856728FCA8}">
      <dgm:prSet/>
      <dgm:spPr/>
      <dgm:t>
        <a:bodyPr/>
        <a:lstStyle/>
        <a:p>
          <a:endParaRPr lang="en-US"/>
        </a:p>
      </dgm:t>
    </dgm:pt>
    <dgm:pt modelId="{061BBF00-8F9C-4C0C-B637-1EDF9339FE08}">
      <dgm:prSet/>
      <dgm:spPr/>
      <dgm:t>
        <a:bodyPr/>
        <a:lstStyle/>
        <a:p>
          <a:endParaRPr lang="en-US" sz="4500" dirty="0"/>
        </a:p>
      </dgm:t>
    </dgm:pt>
    <dgm:pt modelId="{219C372E-3D6B-4A18-B09D-98FB6D0A3B7D}" type="parTrans" cxnId="{09CFEB42-00B1-4901-9FB6-7208B73D5F0B}">
      <dgm:prSet/>
      <dgm:spPr/>
      <dgm:t>
        <a:bodyPr/>
        <a:lstStyle/>
        <a:p>
          <a:endParaRPr lang="en-US"/>
        </a:p>
      </dgm:t>
    </dgm:pt>
    <dgm:pt modelId="{637BF9CD-21DD-4206-840E-950D895821E0}" type="sibTrans" cxnId="{09CFEB42-00B1-4901-9FB6-7208B73D5F0B}">
      <dgm:prSet/>
      <dgm:spPr/>
      <dgm:t>
        <a:bodyPr/>
        <a:lstStyle/>
        <a:p>
          <a:endParaRPr lang="en-US"/>
        </a:p>
      </dgm:t>
    </dgm:pt>
    <dgm:pt modelId="{31718F30-6B9F-48D9-9382-937B3AF607FA}">
      <dgm:prSet custT="1"/>
      <dgm:spPr/>
      <dgm:t>
        <a:bodyPr/>
        <a:lstStyle/>
        <a:p>
          <a:pPr>
            <a:buFont typeface="Courier New" panose="02070309020205020404" pitchFamily="49" charset="0"/>
            <a:buChar char="o"/>
          </a:pPr>
          <a:r>
            <a:rPr lang="en-US" sz="2800" dirty="0"/>
            <a:t> Could be separate session</a:t>
          </a:r>
        </a:p>
      </dgm:t>
    </dgm:pt>
    <dgm:pt modelId="{EA1AF898-B172-4C14-9C89-59D2DE1445AE}" type="parTrans" cxnId="{670C4A3F-7C8E-4358-8913-00E49ACAF851}">
      <dgm:prSet/>
      <dgm:spPr/>
    </dgm:pt>
    <dgm:pt modelId="{CD5B7C09-A2AD-4A93-9144-F3FE36D6C1A6}" type="sibTrans" cxnId="{670C4A3F-7C8E-4358-8913-00E49ACAF851}">
      <dgm:prSet/>
      <dgm:spPr/>
    </dgm:pt>
    <dgm:pt modelId="{63298C65-326B-4B28-9043-499FFF330AF9}">
      <dgm:prSet custT="1"/>
      <dgm:spPr/>
      <dgm:t>
        <a:bodyPr/>
        <a:lstStyle/>
        <a:p>
          <a:pPr>
            <a:buFont typeface="Courier New" panose="02070309020205020404" pitchFamily="49" charset="0"/>
            <a:buChar char="o"/>
          </a:pPr>
          <a:endParaRPr lang="en-US" sz="2800" dirty="0"/>
        </a:p>
      </dgm:t>
    </dgm:pt>
    <dgm:pt modelId="{B0C53D40-3F5B-4B15-A6FD-1428F354C645}" type="parTrans" cxnId="{FA478CA6-28C1-4D1D-B6B1-263C1FE14C7D}">
      <dgm:prSet/>
      <dgm:spPr/>
    </dgm:pt>
    <dgm:pt modelId="{73232331-E9BA-4202-AE56-2FB33E4EE1D2}" type="sibTrans" cxnId="{FA478CA6-28C1-4D1D-B6B1-263C1FE14C7D}">
      <dgm:prSet/>
      <dgm:spPr/>
    </dgm:pt>
    <dgm:pt modelId="{A622890E-B392-4FDB-BF61-91EB6D32884A}">
      <dgm:prSet custT="1"/>
      <dgm:spPr/>
      <dgm:t>
        <a:bodyPr/>
        <a:lstStyle/>
        <a:p>
          <a:pPr>
            <a:buFont typeface="Courier New" panose="02070309020205020404" pitchFamily="49" charset="0"/>
            <a:buChar char="o"/>
          </a:pPr>
          <a:r>
            <a:rPr lang="en-US" sz="2800" dirty="0"/>
            <a:t>May take some iterations to get level right (not too granular or too high-level)</a:t>
          </a:r>
        </a:p>
      </dgm:t>
    </dgm:pt>
    <dgm:pt modelId="{54A97574-359F-4BB1-A522-D7A79C0DD9A0}" type="parTrans" cxnId="{FCF327E7-BAE6-4941-83EA-074D42C31BE2}">
      <dgm:prSet/>
      <dgm:spPr/>
    </dgm:pt>
    <dgm:pt modelId="{CE0DBA20-00A3-42A1-B84D-7A6145D04C11}" type="sibTrans" cxnId="{FCF327E7-BAE6-4941-83EA-074D42C31BE2}">
      <dgm:prSet/>
      <dgm:spPr/>
    </dgm:pt>
    <dgm:pt modelId="{18667FD4-941F-4B15-8090-0AE5D53ADD6A}">
      <dgm:prSet custT="1"/>
      <dgm:spPr/>
      <dgm:t>
        <a:bodyPr/>
        <a:lstStyle/>
        <a:p>
          <a:pPr>
            <a:buFont typeface="Courier New" panose="02070309020205020404" pitchFamily="49" charset="0"/>
            <a:buChar char="o"/>
          </a:pPr>
          <a:r>
            <a:rPr lang="en-US" sz="2800" dirty="0"/>
            <a:t>Do just enough to decide risk will warrant response and move on</a:t>
          </a:r>
        </a:p>
      </dgm:t>
    </dgm:pt>
    <dgm:pt modelId="{CB71DDC0-3907-4251-AF79-745CF7BB1C15}" type="parTrans" cxnId="{2E875061-D017-4C66-91AD-B2B0D4B3D30A}">
      <dgm:prSet/>
      <dgm:spPr/>
    </dgm:pt>
    <dgm:pt modelId="{612EF909-7492-4128-82E0-D53E6CE4DF53}" type="sibTrans" cxnId="{2E875061-D017-4C66-91AD-B2B0D4B3D30A}">
      <dgm:prSet/>
      <dgm:spPr/>
    </dgm:pt>
    <dgm:pt modelId="{E6693A7C-2F6F-4868-A1C7-86172DE25EBA}" type="pres">
      <dgm:prSet presAssocID="{53F14EBF-4A77-4BA7-9F51-A0644FAF877C}" presName="linear" presStyleCnt="0">
        <dgm:presLayoutVars>
          <dgm:animLvl val="lvl"/>
          <dgm:resizeHandles val="exact"/>
        </dgm:presLayoutVars>
      </dgm:prSet>
      <dgm:spPr/>
    </dgm:pt>
    <dgm:pt modelId="{5BA20392-4FDB-4A7A-B869-E6C6344CE1D0}" type="pres">
      <dgm:prSet presAssocID="{8B63CDA3-8082-481F-9F74-AA165BE2FC10}" presName="parentText" presStyleLbl="node1" presStyleIdx="0" presStyleCnt="1" custLinFactNeighborX="-430" custLinFactNeighborY="-42192">
        <dgm:presLayoutVars>
          <dgm:chMax val="0"/>
          <dgm:bulletEnabled val="1"/>
        </dgm:presLayoutVars>
      </dgm:prSet>
      <dgm:spPr/>
    </dgm:pt>
    <dgm:pt modelId="{ADAF80D9-BAAB-40D3-B121-DCEFD4BCEE2E}" type="pres">
      <dgm:prSet presAssocID="{8B63CDA3-8082-481F-9F74-AA165BE2FC10}" presName="childText" presStyleLbl="revTx" presStyleIdx="0" presStyleCnt="1" custScaleY="84593" custLinFactNeighborX="0" custLinFactNeighborY="-2184">
        <dgm:presLayoutVars>
          <dgm:bulletEnabled val="1"/>
        </dgm:presLayoutVars>
      </dgm:prSet>
      <dgm:spPr/>
    </dgm:pt>
  </dgm:ptLst>
  <dgm:cxnLst>
    <dgm:cxn modelId="{76C4821B-0657-42A4-8878-0E1AF81170A3}" srcId="{53F14EBF-4A77-4BA7-9F51-A0644FAF877C}" destId="{8B63CDA3-8082-481F-9F74-AA165BE2FC10}" srcOrd="0" destOrd="0" parTransId="{01E07ABD-1F8B-4B44-8237-BD1E7D401816}" sibTransId="{BFE5AFA9-FE4A-4A63-B0B5-67BB6D4078DE}"/>
    <dgm:cxn modelId="{2CFEE321-F12C-4B98-9610-4766C564BDB8}" type="presOf" srcId="{63298C65-326B-4B28-9043-499FFF330AF9}" destId="{ADAF80D9-BAAB-40D3-B121-DCEFD4BCEE2E}" srcOrd="0" destOrd="4" presId="urn:microsoft.com/office/officeart/2005/8/layout/vList2"/>
    <dgm:cxn modelId="{8D566924-DE4B-487F-9B45-E01FF3F02086}" type="presOf" srcId="{A622890E-B392-4FDB-BF61-91EB6D32884A}" destId="{ADAF80D9-BAAB-40D3-B121-DCEFD4BCEE2E}" srcOrd="0" destOrd="2" presId="urn:microsoft.com/office/officeart/2005/8/layout/vList2"/>
    <dgm:cxn modelId="{41351929-C147-4272-B103-8090EEB79BDB}" type="presOf" srcId="{C2F35830-8897-4A6D-B6C2-295BC808D132}" destId="{ADAF80D9-BAAB-40D3-B121-DCEFD4BCEE2E}" srcOrd="0" destOrd="0" presId="urn:microsoft.com/office/officeart/2005/8/layout/vList2"/>
    <dgm:cxn modelId="{670C4A3F-7C8E-4358-8913-00E49ACAF851}" srcId="{C2F35830-8897-4A6D-B6C2-295BC808D132}" destId="{31718F30-6B9F-48D9-9382-937B3AF607FA}" srcOrd="0" destOrd="0" parTransId="{EA1AF898-B172-4C14-9C89-59D2DE1445AE}" sibTransId="{CD5B7C09-A2AD-4A93-9144-F3FE36D6C1A6}"/>
    <dgm:cxn modelId="{2E875061-D017-4C66-91AD-B2B0D4B3D30A}" srcId="{C2F35830-8897-4A6D-B6C2-295BC808D132}" destId="{18667FD4-941F-4B15-8090-0AE5D53ADD6A}" srcOrd="2" destOrd="0" parTransId="{CB71DDC0-3907-4251-AF79-745CF7BB1C15}" sibTransId="{612EF909-7492-4128-82E0-D53E6CE4DF53}"/>
    <dgm:cxn modelId="{09CFEB42-00B1-4901-9FB6-7208B73D5F0B}" srcId="{8B63CDA3-8082-481F-9F74-AA165BE2FC10}" destId="{061BBF00-8F9C-4C0C-B637-1EDF9339FE08}" srcOrd="2" destOrd="0" parTransId="{219C372E-3D6B-4A18-B09D-98FB6D0A3B7D}" sibTransId="{637BF9CD-21DD-4206-840E-950D895821E0}"/>
    <dgm:cxn modelId="{E11C1076-B552-4EE6-8790-C5856728FCA8}" srcId="{8B63CDA3-8082-481F-9F74-AA165BE2FC10}" destId="{D34A86BA-A72F-4710-92B5-0A0228D0E23B}" srcOrd="3" destOrd="0" parTransId="{A4A71AAC-202E-4169-803D-F0667BC2AAF9}" sibTransId="{D35BE6A9-CCE2-4FB9-AAF9-F22580D75725}"/>
    <dgm:cxn modelId="{F40C388D-5CF4-4893-8E7F-21205B15815D}" type="presOf" srcId="{8B63CDA3-8082-481F-9F74-AA165BE2FC10}" destId="{5BA20392-4FDB-4A7A-B869-E6C6344CE1D0}" srcOrd="0" destOrd="0" presId="urn:microsoft.com/office/officeart/2005/8/layout/vList2"/>
    <dgm:cxn modelId="{24B8BC93-03F2-4ECF-9DCB-E1C2FAC06A95}" type="presOf" srcId="{D34A86BA-A72F-4710-92B5-0A0228D0E23B}" destId="{ADAF80D9-BAAB-40D3-B121-DCEFD4BCEE2E}" srcOrd="0" destOrd="6" presId="urn:microsoft.com/office/officeart/2005/8/layout/vList2"/>
    <dgm:cxn modelId="{9E484E99-2716-460F-ABCF-6FA2EFB1571A}" type="presOf" srcId="{18667FD4-941F-4B15-8090-0AE5D53ADD6A}" destId="{ADAF80D9-BAAB-40D3-B121-DCEFD4BCEE2E}" srcOrd="0" destOrd="3" presId="urn:microsoft.com/office/officeart/2005/8/layout/vList2"/>
    <dgm:cxn modelId="{FA478CA6-28C1-4D1D-B6B1-263C1FE14C7D}" srcId="{8B63CDA3-8082-481F-9F74-AA165BE2FC10}" destId="{63298C65-326B-4B28-9043-499FFF330AF9}" srcOrd="1" destOrd="0" parTransId="{B0C53D40-3F5B-4B15-A6FD-1428F354C645}" sibTransId="{73232331-E9BA-4202-AE56-2FB33E4EE1D2}"/>
    <dgm:cxn modelId="{042DE3AE-6674-49AD-BC46-A2FD797DA13A}" srcId="{8B63CDA3-8082-481F-9F74-AA165BE2FC10}" destId="{C2F35830-8897-4A6D-B6C2-295BC808D132}" srcOrd="0" destOrd="0" parTransId="{2308FE72-BEC2-4301-ADE5-2CAC66168021}" sibTransId="{70CEFF79-DCB2-4676-B160-B9602E7D5BF0}"/>
    <dgm:cxn modelId="{54AE57DB-CB7B-4B5C-8B95-2BBBEDC8E0FB}" type="presOf" srcId="{061BBF00-8F9C-4C0C-B637-1EDF9339FE08}" destId="{ADAF80D9-BAAB-40D3-B121-DCEFD4BCEE2E}" srcOrd="0" destOrd="5" presId="urn:microsoft.com/office/officeart/2005/8/layout/vList2"/>
    <dgm:cxn modelId="{FBFA63E1-EF8C-43C2-8FAD-CE63E13BE689}" type="presOf" srcId="{53F14EBF-4A77-4BA7-9F51-A0644FAF877C}" destId="{E6693A7C-2F6F-4868-A1C7-86172DE25EBA}" srcOrd="0" destOrd="0" presId="urn:microsoft.com/office/officeart/2005/8/layout/vList2"/>
    <dgm:cxn modelId="{FCF327E7-BAE6-4941-83EA-074D42C31BE2}" srcId="{C2F35830-8897-4A6D-B6C2-295BC808D132}" destId="{A622890E-B392-4FDB-BF61-91EB6D32884A}" srcOrd="1" destOrd="0" parTransId="{54A97574-359F-4BB1-A522-D7A79C0DD9A0}" sibTransId="{CE0DBA20-00A3-42A1-B84D-7A6145D04C11}"/>
    <dgm:cxn modelId="{FE3710FC-5D11-4D7A-AF2D-C6322FF99777}" type="presOf" srcId="{31718F30-6B9F-48D9-9382-937B3AF607FA}" destId="{ADAF80D9-BAAB-40D3-B121-DCEFD4BCEE2E}" srcOrd="0" destOrd="1" presId="urn:microsoft.com/office/officeart/2005/8/layout/vList2"/>
    <dgm:cxn modelId="{1D5DDC3F-AC28-45CB-A811-8BC611369E33}" type="presParOf" srcId="{E6693A7C-2F6F-4868-A1C7-86172DE25EBA}" destId="{5BA20392-4FDB-4A7A-B869-E6C6344CE1D0}" srcOrd="0" destOrd="0" presId="urn:microsoft.com/office/officeart/2005/8/layout/vList2"/>
    <dgm:cxn modelId="{FE2796CE-78DA-4D39-9EBD-FCB8FC5B04D5}" type="presParOf" srcId="{E6693A7C-2F6F-4868-A1C7-86172DE25EBA}" destId="{ADAF80D9-BAAB-40D3-B121-DCEFD4BCEE2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D20B04-0E5A-4334-BBC7-35DD2FBFF638}"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4983BC57-A761-4F9F-AE40-EFF0F5B1DF97}">
      <dgm:prSet custT="1"/>
      <dgm:spPr/>
      <dgm:t>
        <a:bodyPr/>
        <a:lstStyle/>
        <a:p>
          <a:r>
            <a:rPr lang="en-US" sz="1400"/>
            <a:t>Understand the factors (that is, conditions, events, circumstances, actions or inactions) that may adversely affect the achievement of the quality objective.</a:t>
          </a:r>
        </a:p>
      </dgm:t>
    </dgm:pt>
    <dgm:pt modelId="{DAD1AAB1-CB05-4417-993B-3C9DC3829008}" type="parTrans" cxnId="{1630ADDB-9D20-413C-8FF3-5431E9692EDF}">
      <dgm:prSet/>
      <dgm:spPr/>
      <dgm:t>
        <a:bodyPr/>
        <a:lstStyle/>
        <a:p>
          <a:endParaRPr lang="en-US"/>
        </a:p>
      </dgm:t>
    </dgm:pt>
    <dgm:pt modelId="{2717BFFF-D227-470D-8EBA-A0FFFB5A9F2F}" type="sibTrans" cxnId="{1630ADDB-9D20-413C-8FF3-5431E9692EDF}">
      <dgm:prSet/>
      <dgm:spPr/>
      <dgm:t>
        <a:bodyPr/>
        <a:lstStyle/>
        <a:p>
          <a:endParaRPr lang="en-US"/>
        </a:p>
      </dgm:t>
    </dgm:pt>
    <dgm:pt modelId="{C181C50B-D034-45EC-A193-B245B996492B}">
      <dgm:prSet custT="1"/>
      <dgm:spPr/>
      <dgm:t>
        <a:bodyPr/>
        <a:lstStyle/>
        <a:p>
          <a:r>
            <a:rPr lang="en-US" sz="1400"/>
            <a:t>Consider how, and the degree to which, the factors may adversely affect the achievement of the quality objective.</a:t>
          </a:r>
        </a:p>
      </dgm:t>
    </dgm:pt>
    <dgm:pt modelId="{0BA6A9E1-F6C6-4AA7-B522-9C876A12D452}" type="parTrans" cxnId="{F1B3C5DF-D551-4CBD-8DF2-A0F2D61907C6}">
      <dgm:prSet/>
      <dgm:spPr/>
      <dgm:t>
        <a:bodyPr/>
        <a:lstStyle/>
        <a:p>
          <a:endParaRPr lang="en-US"/>
        </a:p>
      </dgm:t>
    </dgm:pt>
    <dgm:pt modelId="{21866A15-A643-4B17-BEA7-3F55077A5449}" type="sibTrans" cxnId="{F1B3C5DF-D551-4CBD-8DF2-A0F2D61907C6}">
      <dgm:prSet/>
      <dgm:spPr/>
      <dgm:t>
        <a:bodyPr/>
        <a:lstStyle/>
        <a:p>
          <a:endParaRPr lang="en-US"/>
        </a:p>
      </dgm:t>
    </dgm:pt>
    <dgm:pt modelId="{4C2524CF-0DB8-4900-BC02-F3DFE84225C6}">
      <dgm:prSet custT="1"/>
      <dgm:spPr/>
      <dgm:t>
        <a:bodyPr/>
        <a:lstStyle/>
        <a:p>
          <a:r>
            <a:rPr lang="en-US" sz="1400"/>
            <a:t>Assessed quality risk: </a:t>
          </a:r>
        </a:p>
        <a:p>
          <a:pPr rtl="0"/>
          <a:r>
            <a:rPr lang="en-US" sz="1400">
              <a:effectLst/>
              <a:latin typeface="+mn-lt"/>
              <a:ea typeface="+mn-ea"/>
              <a:cs typeface="+mn-cs"/>
            </a:rPr>
            <a:t>A risk  that has a reasonable possibility of:  </a:t>
          </a:r>
        </a:p>
        <a:p>
          <a:pPr rtl="0"/>
          <a:r>
            <a:rPr lang="en-US" sz="1400">
              <a:effectLst/>
              <a:latin typeface="+mn-lt"/>
              <a:ea typeface="+mn-ea"/>
              <a:cs typeface="+mn-cs"/>
            </a:rPr>
            <a:t>(i) 	Occurring; and </a:t>
          </a:r>
        </a:p>
        <a:p>
          <a:r>
            <a:rPr lang="en-US" sz="1400">
              <a:effectLst/>
              <a:latin typeface="+mn-lt"/>
              <a:ea typeface="+mn-ea"/>
              <a:cs typeface="+mn-cs"/>
            </a:rPr>
            <a:t>(ii)	Individually</a:t>
          </a:r>
          <a:r>
            <a:rPr lang="en-US" sz="1400" u="sng">
              <a:effectLst/>
              <a:latin typeface="+mn-lt"/>
              <a:ea typeface="+mn-ea"/>
              <a:cs typeface="+mn-cs"/>
            </a:rPr>
            <a:t>,</a:t>
          </a:r>
          <a:r>
            <a:rPr lang="en-US" sz="1400">
              <a:effectLst/>
              <a:latin typeface="+mn-lt"/>
              <a:ea typeface="+mn-ea"/>
              <a:cs typeface="+mn-cs"/>
            </a:rPr>
            <a:t> or in combination with other risks, </a:t>
          </a:r>
          <a:r>
            <a:rPr lang="en-US" sz="1400" u="none">
              <a:effectLst/>
              <a:latin typeface="+mn-lt"/>
              <a:ea typeface="+mn-ea"/>
              <a:cs typeface="+mn-cs"/>
            </a:rPr>
            <a:t>adversely affecting </a:t>
          </a:r>
          <a:r>
            <a:rPr lang="en-US" sz="1400">
              <a:effectLst/>
              <a:latin typeface="+mn-lt"/>
              <a:ea typeface="+mn-ea"/>
              <a:cs typeface="+mn-cs"/>
            </a:rPr>
            <a:t>the achievement of one or more quality objectives</a:t>
          </a:r>
          <a:r>
            <a:rPr lang="en-US" sz="1400"/>
            <a:t>.</a:t>
          </a:r>
        </a:p>
      </dgm:t>
    </dgm:pt>
    <dgm:pt modelId="{07378BF9-AE2C-4900-8119-72540ED36D76}" type="parTrans" cxnId="{D10CF941-F4CC-41EC-8E9F-89047F04B892}">
      <dgm:prSet/>
      <dgm:spPr/>
      <dgm:t>
        <a:bodyPr/>
        <a:lstStyle/>
        <a:p>
          <a:endParaRPr lang="en-US"/>
        </a:p>
      </dgm:t>
    </dgm:pt>
    <dgm:pt modelId="{8F41D12B-FB0A-4803-89AD-B6440286BA22}" type="sibTrans" cxnId="{D10CF941-F4CC-41EC-8E9F-89047F04B892}">
      <dgm:prSet/>
      <dgm:spPr/>
      <dgm:t>
        <a:bodyPr/>
        <a:lstStyle/>
        <a:p>
          <a:endParaRPr lang="en-US"/>
        </a:p>
      </dgm:t>
    </dgm:pt>
    <dgm:pt modelId="{299C253D-6CF2-4DA8-BD8C-8B3D1C6C7A6B}" type="pres">
      <dgm:prSet presAssocID="{33D20B04-0E5A-4334-BBC7-35DD2FBFF638}" presName="diagram" presStyleCnt="0">
        <dgm:presLayoutVars>
          <dgm:dir/>
          <dgm:resizeHandles val="exact"/>
        </dgm:presLayoutVars>
      </dgm:prSet>
      <dgm:spPr/>
    </dgm:pt>
    <dgm:pt modelId="{DDF4BD5B-85DA-4B91-ABCA-C5F61E3FFFDD}" type="pres">
      <dgm:prSet presAssocID="{4983BC57-A761-4F9F-AE40-EFF0F5B1DF97}" presName="node" presStyleLbl="node1" presStyleIdx="0" presStyleCnt="3" custScaleX="159236" custScaleY="134147" custLinFactNeighborX="-36587" custLinFactNeighborY="-11">
        <dgm:presLayoutVars>
          <dgm:bulletEnabled val="1"/>
        </dgm:presLayoutVars>
      </dgm:prSet>
      <dgm:spPr/>
    </dgm:pt>
    <dgm:pt modelId="{D169FECA-4322-4B40-8D5F-A2E0F41E6E17}" type="pres">
      <dgm:prSet presAssocID="{2717BFFF-D227-470D-8EBA-A0FFFB5A9F2F}" presName="sibTrans" presStyleLbl="sibTrans2D1" presStyleIdx="0" presStyleCnt="2"/>
      <dgm:spPr/>
    </dgm:pt>
    <dgm:pt modelId="{998FF97D-3133-4977-94D4-243BAD8EDFBE}" type="pres">
      <dgm:prSet presAssocID="{2717BFFF-D227-470D-8EBA-A0FFFB5A9F2F}" presName="connectorText" presStyleLbl="sibTrans2D1" presStyleIdx="0" presStyleCnt="2"/>
      <dgm:spPr/>
    </dgm:pt>
    <dgm:pt modelId="{D5E18D6C-CEE0-41F2-AE24-BBDB56A5A098}" type="pres">
      <dgm:prSet presAssocID="{C181C50B-D034-45EC-A193-B245B996492B}" presName="node" presStyleLbl="node1" presStyleIdx="1" presStyleCnt="3" custScaleX="183855" custScaleY="112823">
        <dgm:presLayoutVars>
          <dgm:bulletEnabled val="1"/>
        </dgm:presLayoutVars>
      </dgm:prSet>
      <dgm:spPr/>
    </dgm:pt>
    <dgm:pt modelId="{72D249BA-0B3C-4877-AAB2-4A26C55AD324}" type="pres">
      <dgm:prSet presAssocID="{21866A15-A643-4B17-BEA7-3F55077A5449}" presName="sibTrans" presStyleLbl="sibTrans2D1" presStyleIdx="1" presStyleCnt="2"/>
      <dgm:spPr/>
    </dgm:pt>
    <dgm:pt modelId="{69DA68FF-AEBD-4F34-A247-BFAE6347339D}" type="pres">
      <dgm:prSet presAssocID="{21866A15-A643-4B17-BEA7-3F55077A5449}" presName="connectorText" presStyleLbl="sibTrans2D1" presStyleIdx="1" presStyleCnt="2"/>
      <dgm:spPr/>
    </dgm:pt>
    <dgm:pt modelId="{FD43A821-8977-4C3F-993D-2832E701B27D}" type="pres">
      <dgm:prSet presAssocID="{4C2524CF-0DB8-4900-BC02-F3DFE84225C6}" presName="node" presStyleLbl="node1" presStyleIdx="2" presStyleCnt="3" custScaleX="419243" custScaleY="119370">
        <dgm:presLayoutVars>
          <dgm:bulletEnabled val="1"/>
        </dgm:presLayoutVars>
      </dgm:prSet>
      <dgm:spPr/>
    </dgm:pt>
  </dgm:ptLst>
  <dgm:cxnLst>
    <dgm:cxn modelId="{D10CF941-F4CC-41EC-8E9F-89047F04B892}" srcId="{33D20B04-0E5A-4334-BBC7-35DD2FBFF638}" destId="{4C2524CF-0DB8-4900-BC02-F3DFE84225C6}" srcOrd="2" destOrd="0" parTransId="{07378BF9-AE2C-4900-8119-72540ED36D76}" sibTransId="{8F41D12B-FB0A-4803-89AD-B6440286BA22}"/>
    <dgm:cxn modelId="{CCD63A71-C485-43D8-A68E-45CFA5F81195}" type="presOf" srcId="{2717BFFF-D227-470D-8EBA-A0FFFB5A9F2F}" destId="{998FF97D-3133-4977-94D4-243BAD8EDFBE}" srcOrd="1" destOrd="0" presId="urn:microsoft.com/office/officeart/2005/8/layout/process5"/>
    <dgm:cxn modelId="{DA906373-26FD-427F-9149-E2F848C4A5F4}" type="presOf" srcId="{4983BC57-A761-4F9F-AE40-EFF0F5B1DF97}" destId="{DDF4BD5B-85DA-4B91-ABCA-C5F61E3FFFDD}" srcOrd="0" destOrd="0" presId="urn:microsoft.com/office/officeart/2005/8/layout/process5"/>
    <dgm:cxn modelId="{B80E2177-8436-4E81-BE1A-8895CD152D4B}" type="presOf" srcId="{21866A15-A643-4B17-BEA7-3F55077A5449}" destId="{69DA68FF-AEBD-4F34-A247-BFAE6347339D}" srcOrd="1" destOrd="0" presId="urn:microsoft.com/office/officeart/2005/8/layout/process5"/>
    <dgm:cxn modelId="{A13E838F-4EAE-410B-ADFB-8473DB85CAA0}" type="presOf" srcId="{2717BFFF-D227-470D-8EBA-A0FFFB5A9F2F}" destId="{D169FECA-4322-4B40-8D5F-A2E0F41E6E17}" srcOrd="0" destOrd="0" presId="urn:microsoft.com/office/officeart/2005/8/layout/process5"/>
    <dgm:cxn modelId="{698DD5A0-1203-463B-8348-4FD3AEC633E7}" type="presOf" srcId="{C181C50B-D034-45EC-A193-B245B996492B}" destId="{D5E18D6C-CEE0-41F2-AE24-BBDB56A5A098}" srcOrd="0" destOrd="0" presId="urn:microsoft.com/office/officeart/2005/8/layout/process5"/>
    <dgm:cxn modelId="{CF98D8B0-97B5-4CF8-B9CD-4122A0183BBF}" type="presOf" srcId="{21866A15-A643-4B17-BEA7-3F55077A5449}" destId="{72D249BA-0B3C-4877-AAB2-4A26C55AD324}" srcOrd="0" destOrd="0" presId="urn:microsoft.com/office/officeart/2005/8/layout/process5"/>
    <dgm:cxn modelId="{1630ADDB-9D20-413C-8FF3-5431E9692EDF}" srcId="{33D20B04-0E5A-4334-BBC7-35DD2FBFF638}" destId="{4983BC57-A761-4F9F-AE40-EFF0F5B1DF97}" srcOrd="0" destOrd="0" parTransId="{DAD1AAB1-CB05-4417-993B-3C9DC3829008}" sibTransId="{2717BFFF-D227-470D-8EBA-A0FFFB5A9F2F}"/>
    <dgm:cxn modelId="{F1B3C5DF-D551-4CBD-8DF2-A0F2D61907C6}" srcId="{33D20B04-0E5A-4334-BBC7-35DD2FBFF638}" destId="{C181C50B-D034-45EC-A193-B245B996492B}" srcOrd="1" destOrd="0" parTransId="{0BA6A9E1-F6C6-4AA7-B522-9C876A12D452}" sibTransId="{21866A15-A643-4B17-BEA7-3F55077A5449}"/>
    <dgm:cxn modelId="{668F1CF6-8E9F-4762-9354-C1D199D5B4E3}" type="presOf" srcId="{4C2524CF-0DB8-4900-BC02-F3DFE84225C6}" destId="{FD43A821-8977-4C3F-993D-2832E701B27D}" srcOrd="0" destOrd="0" presId="urn:microsoft.com/office/officeart/2005/8/layout/process5"/>
    <dgm:cxn modelId="{F0CFBCFB-3ADF-4CCA-9436-30DF79A73F6F}" type="presOf" srcId="{33D20B04-0E5A-4334-BBC7-35DD2FBFF638}" destId="{299C253D-6CF2-4DA8-BD8C-8B3D1C6C7A6B}" srcOrd="0" destOrd="0" presId="urn:microsoft.com/office/officeart/2005/8/layout/process5"/>
    <dgm:cxn modelId="{2BC7C510-BF07-43A7-97C9-4E267EC15B43}" type="presParOf" srcId="{299C253D-6CF2-4DA8-BD8C-8B3D1C6C7A6B}" destId="{DDF4BD5B-85DA-4B91-ABCA-C5F61E3FFFDD}" srcOrd="0" destOrd="0" presId="urn:microsoft.com/office/officeart/2005/8/layout/process5"/>
    <dgm:cxn modelId="{5F20F973-81F6-4C80-A601-D77EFFF7D3F2}" type="presParOf" srcId="{299C253D-6CF2-4DA8-BD8C-8B3D1C6C7A6B}" destId="{D169FECA-4322-4B40-8D5F-A2E0F41E6E17}" srcOrd="1" destOrd="0" presId="urn:microsoft.com/office/officeart/2005/8/layout/process5"/>
    <dgm:cxn modelId="{A4710A92-275E-494E-9E37-D0CE1BF4952E}" type="presParOf" srcId="{D169FECA-4322-4B40-8D5F-A2E0F41E6E17}" destId="{998FF97D-3133-4977-94D4-243BAD8EDFBE}" srcOrd="0" destOrd="0" presId="urn:microsoft.com/office/officeart/2005/8/layout/process5"/>
    <dgm:cxn modelId="{E463348F-A87D-41BE-856E-AFDE432F2584}" type="presParOf" srcId="{299C253D-6CF2-4DA8-BD8C-8B3D1C6C7A6B}" destId="{D5E18D6C-CEE0-41F2-AE24-BBDB56A5A098}" srcOrd="2" destOrd="0" presId="urn:microsoft.com/office/officeart/2005/8/layout/process5"/>
    <dgm:cxn modelId="{CE53E135-508D-4DC5-BA3D-86FA976E6C63}" type="presParOf" srcId="{299C253D-6CF2-4DA8-BD8C-8B3D1C6C7A6B}" destId="{72D249BA-0B3C-4877-AAB2-4A26C55AD324}" srcOrd="3" destOrd="0" presId="urn:microsoft.com/office/officeart/2005/8/layout/process5"/>
    <dgm:cxn modelId="{C4330D44-E07C-4B3A-80D1-A652C2AB1334}" type="presParOf" srcId="{72D249BA-0B3C-4877-AAB2-4A26C55AD324}" destId="{69DA68FF-AEBD-4F34-A247-BFAE6347339D}" srcOrd="0" destOrd="0" presId="urn:microsoft.com/office/officeart/2005/8/layout/process5"/>
    <dgm:cxn modelId="{403530EA-051A-4B6F-BEB6-0EBCEDC918AA}" type="presParOf" srcId="{299C253D-6CF2-4DA8-BD8C-8B3D1C6C7A6B}" destId="{FD43A821-8977-4C3F-993D-2832E701B27D}"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F14EBF-4A77-4BA7-9F51-A0644FAF877C}"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8B63CDA3-8082-481F-9F74-AA165BE2FC10}">
      <dgm:prSet/>
      <dgm:spPr>
        <a:solidFill>
          <a:srgbClr val="00B050"/>
        </a:solidFill>
      </dgm:spPr>
      <dgm:t>
        <a:bodyPr/>
        <a:lstStyle/>
        <a:p>
          <a:r>
            <a:rPr lang="en-US" dirty="0"/>
            <a:t>4. Perform a gap analysis</a:t>
          </a:r>
        </a:p>
      </dgm:t>
    </dgm:pt>
    <dgm:pt modelId="{01E07ABD-1F8B-4B44-8237-BD1E7D401816}" type="parTrans" cxnId="{76C4821B-0657-42A4-8878-0E1AF81170A3}">
      <dgm:prSet/>
      <dgm:spPr/>
      <dgm:t>
        <a:bodyPr/>
        <a:lstStyle/>
        <a:p>
          <a:endParaRPr lang="en-US"/>
        </a:p>
      </dgm:t>
    </dgm:pt>
    <dgm:pt modelId="{BFE5AFA9-FE4A-4A63-B0B5-67BB6D4078DE}" type="sibTrans" cxnId="{76C4821B-0657-42A4-8878-0E1AF81170A3}">
      <dgm:prSet/>
      <dgm:spPr/>
      <dgm:t>
        <a:bodyPr/>
        <a:lstStyle/>
        <a:p>
          <a:endParaRPr lang="en-US"/>
        </a:p>
      </dgm:t>
    </dgm:pt>
    <dgm:pt modelId="{C2F35830-8897-4A6D-B6C2-295BC808D132}">
      <dgm:prSet/>
      <dgm:spPr/>
      <dgm:t>
        <a:bodyPr/>
        <a:lstStyle/>
        <a:p>
          <a:r>
            <a:rPr lang="en-US" dirty="0"/>
            <a:t>Match the quality risks to your current responses (that is, policies or procedures)</a:t>
          </a:r>
        </a:p>
      </dgm:t>
    </dgm:pt>
    <dgm:pt modelId="{2308FE72-BEC2-4301-ADE5-2CAC66168021}" type="parTrans" cxnId="{042DE3AE-6674-49AD-BC46-A2FD797DA13A}">
      <dgm:prSet/>
      <dgm:spPr/>
      <dgm:t>
        <a:bodyPr/>
        <a:lstStyle/>
        <a:p>
          <a:endParaRPr lang="en-US"/>
        </a:p>
      </dgm:t>
    </dgm:pt>
    <dgm:pt modelId="{70CEFF79-DCB2-4676-B160-B9602E7D5BF0}" type="sibTrans" cxnId="{042DE3AE-6674-49AD-BC46-A2FD797DA13A}">
      <dgm:prSet/>
      <dgm:spPr/>
      <dgm:t>
        <a:bodyPr/>
        <a:lstStyle/>
        <a:p>
          <a:endParaRPr lang="en-US"/>
        </a:p>
      </dgm:t>
    </dgm:pt>
    <dgm:pt modelId="{A6354276-5E33-4F2E-A47F-DEBD34D5715D}">
      <dgm:prSet/>
      <dgm:spPr/>
      <dgm:t>
        <a:bodyPr/>
        <a:lstStyle/>
        <a:p>
          <a:r>
            <a:rPr lang="en-US" dirty="0"/>
            <a:t>Identify any quality risk without any appropriate responses</a:t>
          </a:r>
        </a:p>
      </dgm:t>
    </dgm:pt>
    <dgm:pt modelId="{FD79DC23-F6F4-4362-83E7-C90452ADE891}" type="parTrans" cxnId="{6D8D44A7-EC25-4CA1-B80B-A83C609B2C76}">
      <dgm:prSet/>
      <dgm:spPr/>
    </dgm:pt>
    <dgm:pt modelId="{5A871DC5-8A1E-4B80-AEA5-351745AB2624}" type="sibTrans" cxnId="{6D8D44A7-EC25-4CA1-B80B-A83C609B2C76}">
      <dgm:prSet/>
      <dgm:spPr/>
    </dgm:pt>
    <dgm:pt modelId="{D34A86BA-A72F-4710-92B5-0A0228D0E23B}">
      <dgm:prSet/>
      <dgm:spPr/>
      <dgm:t>
        <a:bodyPr/>
        <a:lstStyle/>
        <a:p>
          <a:endParaRPr lang="en-US" dirty="0"/>
        </a:p>
      </dgm:t>
    </dgm:pt>
    <dgm:pt modelId="{A4A71AAC-202E-4169-803D-F0667BC2AAF9}" type="parTrans" cxnId="{E11C1076-B552-4EE6-8790-C5856728FCA8}">
      <dgm:prSet/>
      <dgm:spPr/>
    </dgm:pt>
    <dgm:pt modelId="{D35BE6A9-CCE2-4FB9-AAF9-F22580D75725}" type="sibTrans" cxnId="{E11C1076-B552-4EE6-8790-C5856728FCA8}">
      <dgm:prSet/>
      <dgm:spPr/>
    </dgm:pt>
    <dgm:pt modelId="{061BBF00-8F9C-4C0C-B637-1EDF9339FE08}">
      <dgm:prSet/>
      <dgm:spPr/>
      <dgm:t>
        <a:bodyPr/>
        <a:lstStyle/>
        <a:p>
          <a:endParaRPr lang="en-US" dirty="0"/>
        </a:p>
      </dgm:t>
    </dgm:pt>
    <dgm:pt modelId="{219C372E-3D6B-4A18-B09D-98FB6D0A3B7D}" type="parTrans" cxnId="{09CFEB42-00B1-4901-9FB6-7208B73D5F0B}">
      <dgm:prSet/>
      <dgm:spPr/>
    </dgm:pt>
    <dgm:pt modelId="{637BF9CD-21DD-4206-840E-950D895821E0}" type="sibTrans" cxnId="{09CFEB42-00B1-4901-9FB6-7208B73D5F0B}">
      <dgm:prSet/>
      <dgm:spPr/>
    </dgm:pt>
    <dgm:pt modelId="{6A3AB26C-0E0D-42DA-AF9A-FDF6FA84A515}">
      <dgm:prSet/>
      <dgm:spPr/>
      <dgm:t>
        <a:bodyPr/>
        <a:lstStyle/>
        <a:p>
          <a:r>
            <a:rPr lang="en-US" dirty="0"/>
            <a:t>Identify any current responses that don’t map to a quality risk</a:t>
          </a:r>
        </a:p>
      </dgm:t>
    </dgm:pt>
    <dgm:pt modelId="{D1E3DC2A-6169-4553-8E87-D45B5CF32BFB}" type="parTrans" cxnId="{73BBCFE5-9885-4D06-869C-7CD1284602D2}">
      <dgm:prSet/>
      <dgm:spPr/>
    </dgm:pt>
    <dgm:pt modelId="{39E576C8-DDDB-429E-87C4-21E5EC6C30EA}" type="sibTrans" cxnId="{73BBCFE5-9885-4D06-869C-7CD1284602D2}">
      <dgm:prSet/>
      <dgm:spPr/>
    </dgm:pt>
    <dgm:pt modelId="{34B31C91-F59E-4553-B53C-8DB695E6BFB0}">
      <dgm:prSet/>
      <dgm:spPr/>
      <dgm:t>
        <a:bodyPr/>
        <a:lstStyle/>
        <a:p>
          <a:r>
            <a:rPr lang="en-US" dirty="0"/>
            <a:t>Make sure to include responses required by SQMS No. 1</a:t>
          </a:r>
        </a:p>
      </dgm:t>
    </dgm:pt>
    <dgm:pt modelId="{CA5ADB12-EEE9-471A-B4CE-290A4382753B}" type="parTrans" cxnId="{B76FFBF8-82C2-47FD-A029-BF3166FE247E}">
      <dgm:prSet/>
      <dgm:spPr/>
    </dgm:pt>
    <dgm:pt modelId="{83E6EDFB-F6DD-4092-8A92-FDD7D542D06D}" type="sibTrans" cxnId="{B76FFBF8-82C2-47FD-A029-BF3166FE247E}">
      <dgm:prSet/>
      <dgm:spPr/>
    </dgm:pt>
    <dgm:pt modelId="{34CEDBEA-9AD1-4547-9D76-BE7E67427ACB}" type="pres">
      <dgm:prSet presAssocID="{53F14EBF-4A77-4BA7-9F51-A0644FAF877C}" presName="linear" presStyleCnt="0">
        <dgm:presLayoutVars>
          <dgm:animLvl val="lvl"/>
          <dgm:resizeHandles val="exact"/>
        </dgm:presLayoutVars>
      </dgm:prSet>
      <dgm:spPr/>
    </dgm:pt>
    <dgm:pt modelId="{935EA326-5DBC-495C-A27A-FBC3B4A01848}" type="pres">
      <dgm:prSet presAssocID="{8B63CDA3-8082-481F-9F74-AA165BE2FC10}" presName="parentText" presStyleLbl="node1" presStyleIdx="0" presStyleCnt="1">
        <dgm:presLayoutVars>
          <dgm:chMax val="0"/>
          <dgm:bulletEnabled val="1"/>
        </dgm:presLayoutVars>
      </dgm:prSet>
      <dgm:spPr/>
    </dgm:pt>
    <dgm:pt modelId="{3404331B-AE42-4AED-B918-93ABAE38BDB7}" type="pres">
      <dgm:prSet presAssocID="{8B63CDA3-8082-481F-9F74-AA165BE2FC10}" presName="childText" presStyleLbl="revTx" presStyleIdx="0" presStyleCnt="1">
        <dgm:presLayoutVars>
          <dgm:bulletEnabled val="1"/>
        </dgm:presLayoutVars>
      </dgm:prSet>
      <dgm:spPr/>
    </dgm:pt>
  </dgm:ptLst>
  <dgm:cxnLst>
    <dgm:cxn modelId="{64E92511-7A04-49E4-8378-F9B3D04DEBFA}" type="presOf" srcId="{061BBF00-8F9C-4C0C-B637-1EDF9339FE08}" destId="{3404331B-AE42-4AED-B918-93ABAE38BDB7}" srcOrd="0" destOrd="4" presId="urn:microsoft.com/office/officeart/2005/8/layout/vList2"/>
    <dgm:cxn modelId="{76C4821B-0657-42A4-8878-0E1AF81170A3}" srcId="{53F14EBF-4A77-4BA7-9F51-A0644FAF877C}" destId="{8B63CDA3-8082-481F-9F74-AA165BE2FC10}" srcOrd="0" destOrd="0" parTransId="{01E07ABD-1F8B-4B44-8237-BD1E7D401816}" sibTransId="{BFE5AFA9-FE4A-4A63-B0B5-67BB6D4078DE}"/>
    <dgm:cxn modelId="{227B2D3F-6E5D-4980-90EC-071443233F14}" type="presOf" srcId="{6A3AB26C-0E0D-42DA-AF9A-FDF6FA84A515}" destId="{3404331B-AE42-4AED-B918-93ABAE38BDB7}" srcOrd="0" destOrd="2" presId="urn:microsoft.com/office/officeart/2005/8/layout/vList2"/>
    <dgm:cxn modelId="{09CFEB42-00B1-4901-9FB6-7208B73D5F0B}" srcId="{8B63CDA3-8082-481F-9F74-AA165BE2FC10}" destId="{061BBF00-8F9C-4C0C-B637-1EDF9339FE08}" srcOrd="4" destOrd="0" parTransId="{219C372E-3D6B-4A18-B09D-98FB6D0A3B7D}" sibTransId="{637BF9CD-21DD-4206-840E-950D895821E0}"/>
    <dgm:cxn modelId="{AF77126C-8C69-4FE0-A5F3-E772BC674683}" type="presOf" srcId="{53F14EBF-4A77-4BA7-9F51-A0644FAF877C}" destId="{34CEDBEA-9AD1-4547-9D76-BE7E67427ACB}" srcOrd="0" destOrd="0" presId="urn:microsoft.com/office/officeart/2005/8/layout/vList2"/>
    <dgm:cxn modelId="{54397B4E-9562-418A-A37C-1B5C6F286957}" type="presOf" srcId="{D34A86BA-A72F-4710-92B5-0A0228D0E23B}" destId="{3404331B-AE42-4AED-B918-93ABAE38BDB7}" srcOrd="0" destOrd="5" presId="urn:microsoft.com/office/officeart/2005/8/layout/vList2"/>
    <dgm:cxn modelId="{D07B564F-3FDA-4265-83D8-CC2BC479C74B}" type="presOf" srcId="{8B63CDA3-8082-481F-9F74-AA165BE2FC10}" destId="{935EA326-5DBC-495C-A27A-FBC3B4A01848}" srcOrd="0" destOrd="0" presId="urn:microsoft.com/office/officeart/2005/8/layout/vList2"/>
    <dgm:cxn modelId="{5961FA71-47E0-4063-A1EF-B0CD3CB534E7}" type="presOf" srcId="{A6354276-5E33-4F2E-A47F-DEBD34D5715D}" destId="{3404331B-AE42-4AED-B918-93ABAE38BDB7}" srcOrd="0" destOrd="1" presId="urn:microsoft.com/office/officeart/2005/8/layout/vList2"/>
    <dgm:cxn modelId="{E11C1076-B552-4EE6-8790-C5856728FCA8}" srcId="{8B63CDA3-8082-481F-9F74-AA165BE2FC10}" destId="{D34A86BA-A72F-4710-92B5-0A0228D0E23B}" srcOrd="5" destOrd="0" parTransId="{A4A71AAC-202E-4169-803D-F0667BC2AAF9}" sibTransId="{D35BE6A9-CCE2-4FB9-AAF9-F22580D75725}"/>
    <dgm:cxn modelId="{E2F42E88-083A-4B2B-939C-23EA365C1E37}" type="presOf" srcId="{C2F35830-8897-4A6D-B6C2-295BC808D132}" destId="{3404331B-AE42-4AED-B918-93ABAE38BDB7}" srcOrd="0" destOrd="0" presId="urn:microsoft.com/office/officeart/2005/8/layout/vList2"/>
    <dgm:cxn modelId="{1FA70D8C-A8DE-40F9-8624-B2D167446BE2}" type="presOf" srcId="{34B31C91-F59E-4553-B53C-8DB695E6BFB0}" destId="{3404331B-AE42-4AED-B918-93ABAE38BDB7}" srcOrd="0" destOrd="3" presId="urn:microsoft.com/office/officeart/2005/8/layout/vList2"/>
    <dgm:cxn modelId="{6D8D44A7-EC25-4CA1-B80B-A83C609B2C76}" srcId="{8B63CDA3-8082-481F-9F74-AA165BE2FC10}" destId="{A6354276-5E33-4F2E-A47F-DEBD34D5715D}" srcOrd="1" destOrd="0" parTransId="{FD79DC23-F6F4-4362-83E7-C90452ADE891}" sibTransId="{5A871DC5-8A1E-4B80-AEA5-351745AB2624}"/>
    <dgm:cxn modelId="{042DE3AE-6674-49AD-BC46-A2FD797DA13A}" srcId="{8B63CDA3-8082-481F-9F74-AA165BE2FC10}" destId="{C2F35830-8897-4A6D-B6C2-295BC808D132}" srcOrd="0" destOrd="0" parTransId="{2308FE72-BEC2-4301-ADE5-2CAC66168021}" sibTransId="{70CEFF79-DCB2-4676-B160-B9602E7D5BF0}"/>
    <dgm:cxn modelId="{73BBCFE5-9885-4D06-869C-7CD1284602D2}" srcId="{8B63CDA3-8082-481F-9F74-AA165BE2FC10}" destId="{6A3AB26C-0E0D-42DA-AF9A-FDF6FA84A515}" srcOrd="2" destOrd="0" parTransId="{D1E3DC2A-6169-4553-8E87-D45B5CF32BFB}" sibTransId="{39E576C8-DDDB-429E-87C4-21E5EC6C30EA}"/>
    <dgm:cxn modelId="{B76FFBF8-82C2-47FD-A029-BF3166FE247E}" srcId="{8B63CDA3-8082-481F-9F74-AA165BE2FC10}" destId="{34B31C91-F59E-4553-B53C-8DB695E6BFB0}" srcOrd="3" destOrd="0" parTransId="{CA5ADB12-EEE9-471A-B4CE-290A4382753B}" sibTransId="{83E6EDFB-F6DD-4092-8A92-FDD7D542D06D}"/>
    <dgm:cxn modelId="{8D1604EF-D233-45D1-B747-8058BFB125FA}" type="presParOf" srcId="{34CEDBEA-9AD1-4547-9D76-BE7E67427ACB}" destId="{935EA326-5DBC-495C-A27A-FBC3B4A01848}" srcOrd="0" destOrd="0" presId="urn:microsoft.com/office/officeart/2005/8/layout/vList2"/>
    <dgm:cxn modelId="{D94CB96E-663C-42FF-A284-9F78C970CB73}" type="presParOf" srcId="{34CEDBEA-9AD1-4547-9D76-BE7E67427ACB}" destId="{3404331B-AE42-4AED-B918-93ABAE38BDB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0174A-0CE7-4143-8E2B-36716FA2CB1C}">
      <dsp:nvSpPr>
        <dsp:cNvPr id="0" name=""/>
        <dsp:cNvSpPr/>
      </dsp:nvSpPr>
      <dsp:spPr>
        <a:xfrm>
          <a:off x="0" y="191793"/>
          <a:ext cx="10363199" cy="8658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1. Understand the standards</a:t>
          </a:r>
        </a:p>
      </dsp:txBody>
      <dsp:txXfrm>
        <a:off x="42265" y="234058"/>
        <a:ext cx="10278669" cy="781270"/>
      </dsp:txXfrm>
    </dsp:sp>
    <dsp:sp modelId="{B938365A-ABC0-4AC7-A3AC-E83233068FC4}">
      <dsp:nvSpPr>
        <dsp:cNvPr id="0" name=""/>
        <dsp:cNvSpPr/>
      </dsp:nvSpPr>
      <dsp:spPr>
        <a:xfrm>
          <a:off x="0" y="1057593"/>
          <a:ext cx="10363199" cy="321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Gain an overall understanding of the standards. The AICPA has developed the following resources to help you:</a:t>
          </a:r>
        </a:p>
        <a:p>
          <a:pPr marL="571500" lvl="2" indent="-285750" algn="l" defTabSz="1289050">
            <a:lnSpc>
              <a:spcPct val="90000"/>
            </a:lnSpc>
            <a:spcBef>
              <a:spcPct val="0"/>
            </a:spcBef>
            <a:spcAft>
              <a:spcPct val="20000"/>
            </a:spcAft>
            <a:buChar char="•"/>
          </a:pPr>
          <a:r>
            <a:rPr lang="en-US" sz="2900" kern="1200" dirty="0"/>
            <a:t>Executive Summaries of the standards </a:t>
          </a:r>
        </a:p>
        <a:p>
          <a:pPr marL="571500" lvl="2" indent="-285750" algn="l" defTabSz="1289050">
            <a:lnSpc>
              <a:spcPct val="90000"/>
            </a:lnSpc>
            <a:spcBef>
              <a:spcPct val="0"/>
            </a:spcBef>
            <a:spcAft>
              <a:spcPct val="20000"/>
            </a:spcAft>
            <a:buChar char="•"/>
          </a:pPr>
          <a:r>
            <a:rPr lang="en-US" sz="2900" kern="1200" dirty="0"/>
            <a:t>Mapping document showing QC to QM</a:t>
          </a:r>
        </a:p>
        <a:p>
          <a:pPr marL="571500" lvl="2" indent="-285750" algn="l" defTabSz="1289050">
            <a:lnSpc>
              <a:spcPct val="90000"/>
            </a:lnSpc>
            <a:spcBef>
              <a:spcPct val="0"/>
            </a:spcBef>
            <a:spcAft>
              <a:spcPct val="20000"/>
            </a:spcAft>
            <a:buChar char="•"/>
          </a:pPr>
          <a:r>
            <a:rPr lang="en-US" sz="2900" kern="1200" dirty="0"/>
            <a:t>AICPA webcasts, CPE course</a:t>
          </a:r>
        </a:p>
        <a:p>
          <a:pPr marL="571500" lvl="2" indent="-285750" algn="l" defTabSz="1289050">
            <a:lnSpc>
              <a:spcPct val="90000"/>
            </a:lnSpc>
            <a:spcBef>
              <a:spcPct val="0"/>
            </a:spcBef>
            <a:spcAft>
              <a:spcPct val="20000"/>
            </a:spcAft>
            <a:buChar char="•"/>
          </a:pPr>
          <a:r>
            <a:rPr lang="en-US" sz="2900" kern="1200" dirty="0"/>
            <a:t>AICPA practice aid and risk assessment template</a:t>
          </a:r>
        </a:p>
        <a:p>
          <a:pPr marL="571500" lvl="2" indent="-285750" algn="l" defTabSz="1289050">
            <a:lnSpc>
              <a:spcPct val="90000"/>
            </a:lnSpc>
            <a:spcBef>
              <a:spcPct val="0"/>
            </a:spcBef>
            <a:spcAft>
              <a:spcPct val="20000"/>
            </a:spcAft>
            <a:buChar char="•"/>
          </a:pPr>
          <a:r>
            <a:rPr lang="en-US" sz="2900" kern="1200" dirty="0"/>
            <a:t>Dedicated webpage at aicpa-cima.com/</a:t>
          </a:r>
          <a:r>
            <a:rPr lang="en-US" sz="2900" kern="1200" dirty="0" err="1"/>
            <a:t>auditqm</a:t>
          </a:r>
          <a:endParaRPr lang="en-US" sz="2900" kern="1200" dirty="0"/>
        </a:p>
      </dsp:txBody>
      <dsp:txXfrm>
        <a:off x="0" y="1057593"/>
        <a:ext cx="10363199" cy="32167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C65AE-EE44-4256-BAEA-0736BAEB4CB6}">
      <dsp:nvSpPr>
        <dsp:cNvPr id="0" name=""/>
        <dsp:cNvSpPr/>
      </dsp:nvSpPr>
      <dsp:spPr>
        <a:xfrm>
          <a:off x="0" y="195663"/>
          <a:ext cx="10363199" cy="1274130"/>
        </a:xfrm>
        <a:prstGeom prst="roundRect">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5. </a:t>
          </a:r>
          <a:r>
            <a:rPr lang="en-US" sz="3300" kern="1200">
              <a:latin typeface="Arial"/>
              <a:ea typeface="+mn-ea"/>
              <a:cs typeface="+mn-cs"/>
            </a:rPr>
            <a:t>Design and implement new responses for those risks that are not addressed</a:t>
          </a:r>
        </a:p>
      </dsp:txBody>
      <dsp:txXfrm>
        <a:off x="62198" y="257861"/>
        <a:ext cx="10238803" cy="1149734"/>
      </dsp:txXfrm>
    </dsp:sp>
    <dsp:sp modelId="{6D1EE949-0637-4EEC-9440-07F68A20571E}">
      <dsp:nvSpPr>
        <dsp:cNvPr id="0" name=""/>
        <dsp:cNvSpPr/>
      </dsp:nvSpPr>
      <dsp:spPr>
        <a:xfrm>
          <a:off x="0" y="1622128"/>
          <a:ext cx="10363199" cy="280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41910" rIns="234696" bIns="41910" numCol="1" spcCol="1270" anchor="t" anchorCtr="0">
          <a:noAutofit/>
        </a:bodyPr>
        <a:lstStyle/>
        <a:p>
          <a:pPr marL="228600" lvl="1" indent="-228600" algn="l" defTabSz="1155700">
            <a:lnSpc>
              <a:spcPct val="90000"/>
            </a:lnSpc>
            <a:spcBef>
              <a:spcPct val="0"/>
            </a:spcBef>
            <a:spcAft>
              <a:spcPct val="20000"/>
            </a:spcAft>
            <a:buFont typeface="Symbol" panose="05050102010706020507" pitchFamily="18" charset="2"/>
            <a:buChar char=""/>
          </a:pPr>
          <a:r>
            <a:rPr lang="en-US" sz="2600" kern="1200" dirty="0">
              <a:effectLst/>
              <a:latin typeface="Arial" panose="020B0604020202020204" pitchFamily="34" charset="0"/>
              <a:ea typeface="Calibri" panose="020F0502020204030204" pitchFamily="34" charset="0"/>
              <a:cs typeface="Times New Roman" panose="02020603050405020304" pitchFamily="18" charset="0"/>
            </a:rPr>
            <a:t>Helpful resources include AICPA Practice Aids, third-party providers of Quality Management Materials, and peer reviewers.</a:t>
          </a:r>
          <a:endParaRPr lang="en-US" sz="2600" kern="1200" dirty="0"/>
        </a:p>
        <a:p>
          <a:pPr marL="228600" lvl="1" indent="-228600" algn="l" defTabSz="1155700">
            <a:lnSpc>
              <a:spcPct val="90000"/>
            </a:lnSpc>
            <a:spcBef>
              <a:spcPct val="0"/>
            </a:spcBef>
            <a:spcAft>
              <a:spcPct val="20000"/>
            </a:spcAft>
            <a:buFont typeface="Symbol" panose="05050102010706020507" pitchFamily="18" charset="2"/>
            <a:buChar char=""/>
          </a:pPr>
          <a:endParaRPr lang="en-US" sz="2600" kern="1200" dirty="0"/>
        </a:p>
        <a:p>
          <a:pPr marL="228600" lvl="1" indent="-228600" algn="l" defTabSz="1155700">
            <a:lnSpc>
              <a:spcPct val="90000"/>
            </a:lnSpc>
            <a:spcBef>
              <a:spcPct val="0"/>
            </a:spcBef>
            <a:spcAft>
              <a:spcPct val="20000"/>
            </a:spcAft>
            <a:buFont typeface="Symbol" panose="05050102010706020507" pitchFamily="18" charset="2"/>
            <a:buChar char=""/>
          </a:pPr>
          <a:r>
            <a:rPr lang="en-US" sz="2600" kern="1200" dirty="0"/>
            <a:t>Current responses that don’t map to a risk may no longer be necessary.</a:t>
          </a:r>
        </a:p>
        <a:p>
          <a:pPr marL="228600" lvl="1" indent="-228600" algn="l" defTabSz="1155700">
            <a:lnSpc>
              <a:spcPct val="90000"/>
            </a:lnSpc>
            <a:spcBef>
              <a:spcPct val="0"/>
            </a:spcBef>
            <a:spcAft>
              <a:spcPct val="20000"/>
            </a:spcAft>
            <a:buChar char="•"/>
          </a:pPr>
          <a:endParaRPr lang="en-US" sz="2600" kern="1200" dirty="0"/>
        </a:p>
        <a:p>
          <a:pPr marL="228600" lvl="1" indent="-228600" algn="l" defTabSz="1155700">
            <a:lnSpc>
              <a:spcPct val="90000"/>
            </a:lnSpc>
            <a:spcBef>
              <a:spcPct val="0"/>
            </a:spcBef>
            <a:spcAft>
              <a:spcPct val="20000"/>
            </a:spcAft>
            <a:buChar char="•"/>
          </a:pPr>
          <a:endParaRPr lang="en-US" sz="2600" kern="1200" dirty="0"/>
        </a:p>
      </dsp:txBody>
      <dsp:txXfrm>
        <a:off x="0" y="1622128"/>
        <a:ext cx="10363199" cy="28007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EA326-5DBC-495C-A27A-FBC3B4A01848}">
      <dsp:nvSpPr>
        <dsp:cNvPr id="0" name=""/>
        <dsp:cNvSpPr/>
      </dsp:nvSpPr>
      <dsp:spPr>
        <a:xfrm>
          <a:off x="0" y="3963"/>
          <a:ext cx="10363199" cy="748800"/>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6. Prepare documentation</a:t>
          </a:r>
        </a:p>
      </dsp:txBody>
      <dsp:txXfrm>
        <a:off x="36553" y="40516"/>
        <a:ext cx="10290093" cy="675694"/>
      </dsp:txXfrm>
    </dsp:sp>
    <dsp:sp modelId="{3404331B-AE42-4AED-B918-93ABAE38BDB7}">
      <dsp:nvSpPr>
        <dsp:cNvPr id="0" name=""/>
        <dsp:cNvSpPr/>
      </dsp:nvSpPr>
      <dsp:spPr>
        <a:xfrm>
          <a:off x="0" y="752763"/>
          <a:ext cx="10363199" cy="370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Not required to document every single consideration</a:t>
          </a:r>
        </a:p>
        <a:p>
          <a:pPr marL="228600" lvl="1" indent="-228600" algn="l" defTabSz="1111250">
            <a:lnSpc>
              <a:spcPct val="90000"/>
            </a:lnSpc>
            <a:spcBef>
              <a:spcPct val="0"/>
            </a:spcBef>
            <a:spcAft>
              <a:spcPct val="20000"/>
            </a:spcAft>
            <a:buChar char="•"/>
          </a:pPr>
          <a:r>
            <a:rPr lang="en-US" sz="2500" kern="1200" dirty="0"/>
            <a:t>May be helpful to include reasons for conclusions about risk</a:t>
          </a:r>
        </a:p>
        <a:p>
          <a:pPr marL="228600" lvl="1" indent="-228600" algn="l" defTabSz="1111250">
            <a:lnSpc>
              <a:spcPct val="90000"/>
            </a:lnSpc>
            <a:spcBef>
              <a:spcPct val="0"/>
            </a:spcBef>
            <a:spcAft>
              <a:spcPct val="20000"/>
            </a:spcAft>
            <a:buChar char="•"/>
          </a:pPr>
          <a:r>
            <a:rPr lang="en-US" sz="2500" kern="1200" dirty="0"/>
            <a:t>Documentation will differ based on firm’s complexity</a:t>
          </a:r>
        </a:p>
        <a:p>
          <a:pPr marL="457200" lvl="2" indent="-228600" algn="l" defTabSz="1111250">
            <a:lnSpc>
              <a:spcPct val="90000"/>
            </a:lnSpc>
            <a:spcBef>
              <a:spcPct val="0"/>
            </a:spcBef>
            <a:spcAft>
              <a:spcPct val="20000"/>
            </a:spcAft>
            <a:buChar char="•"/>
          </a:pPr>
          <a:r>
            <a:rPr lang="en-US" sz="2500" kern="1200" dirty="0"/>
            <a:t>For a less complex firm, </a:t>
          </a:r>
          <a:r>
            <a:rPr lang="en-US" sz="2500" kern="1200" dirty="0">
              <a:effectLst/>
              <a:latin typeface="Arial" panose="020B0604020202020204" pitchFamily="34" charset="0"/>
              <a:ea typeface="Calibri" panose="020F0502020204030204" pitchFamily="34" charset="0"/>
              <a:cs typeface="Times New Roman" panose="02020603050405020304" pitchFamily="18" charset="0"/>
            </a:rPr>
            <a:t>documentation may include lists of the quality objectives and quality risks, and a memorandum that explains the responses and how they address the quality risks.</a:t>
          </a:r>
          <a:endParaRPr lang="en-US" sz="2500" kern="1200" dirty="0"/>
        </a:p>
        <a:p>
          <a:pPr marL="457200" lvl="2" indent="-228600" algn="l" defTabSz="1111250">
            <a:lnSpc>
              <a:spcPct val="90000"/>
            </a:lnSpc>
            <a:spcBef>
              <a:spcPct val="0"/>
            </a:spcBef>
            <a:spcAft>
              <a:spcPct val="20000"/>
            </a:spcAft>
            <a:buChar char="•"/>
          </a:pPr>
          <a:r>
            <a:rPr lang="en-US" sz="2500" kern="1200" dirty="0">
              <a:effectLst/>
              <a:latin typeface="Arial" panose="020B0604020202020204" pitchFamily="34" charset="0"/>
              <a:ea typeface="Calibri" panose="020F0502020204030204" pitchFamily="34" charset="0"/>
              <a:cs typeface="Times New Roman" panose="02020603050405020304" pitchFamily="18" charset="0"/>
            </a:rPr>
            <a:t>As the complexity of the firm’s SQM increases, there may be a need to have more granular documentation that indicates the quality objective, the related quality risk(s), and the related responses to address those quality risks</a:t>
          </a:r>
          <a:endParaRPr lang="en-US" sz="2500" kern="1200" dirty="0"/>
        </a:p>
      </dsp:txBody>
      <dsp:txXfrm>
        <a:off x="0" y="752763"/>
        <a:ext cx="10363199" cy="3709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EA326-5DBC-495C-A27A-FBC3B4A01848}">
      <dsp:nvSpPr>
        <dsp:cNvPr id="0" name=""/>
        <dsp:cNvSpPr/>
      </dsp:nvSpPr>
      <dsp:spPr>
        <a:xfrm>
          <a:off x="0" y="63118"/>
          <a:ext cx="10363199" cy="56159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7. Establish process for ongoing monitoring &amp; remediation</a:t>
          </a:r>
        </a:p>
      </dsp:txBody>
      <dsp:txXfrm>
        <a:off x="27415" y="90533"/>
        <a:ext cx="10308369" cy="506769"/>
      </dsp:txXfrm>
    </dsp:sp>
    <dsp:sp modelId="{3404331B-AE42-4AED-B918-93ABAE38BDB7}">
      <dsp:nvSpPr>
        <dsp:cNvPr id="0" name=""/>
        <dsp:cNvSpPr/>
      </dsp:nvSpPr>
      <dsp:spPr>
        <a:xfrm>
          <a:off x="0" y="624718"/>
          <a:ext cx="10363199" cy="347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r>
            <a:rPr lang="en-US" sz="1900" kern="1200" dirty="0"/>
            <a:t>Factors you are required to consider when establishing monitoring activities:</a:t>
          </a:r>
        </a:p>
        <a:p>
          <a:pPr marL="342900" lvl="2" indent="-171450" algn="l" defTabSz="844550">
            <a:lnSpc>
              <a:spcPct val="90000"/>
            </a:lnSpc>
            <a:spcBef>
              <a:spcPct val="0"/>
            </a:spcBef>
            <a:spcAft>
              <a:spcPct val="20000"/>
            </a:spcAft>
            <a:buChar char="•"/>
          </a:pPr>
          <a:r>
            <a:rPr lang="en-US" sz="1900" kern="1200" dirty="0">
              <a:effectLst/>
              <a:latin typeface="Arial" panose="020B0604020202020204" pitchFamily="34" charset="0"/>
              <a:ea typeface="Calibri" panose="020F0502020204030204" pitchFamily="34" charset="0"/>
              <a:cs typeface="Times New Roman" panose="02020603050405020304" pitchFamily="18" charset="0"/>
            </a:rPr>
            <a:t>The reasons for the assessments given to the quality risks</a:t>
          </a:r>
          <a:endParaRPr lang="en-US" sz="1900" kern="1200" dirty="0"/>
        </a:p>
        <a:p>
          <a:pPr marL="342900" lvl="2" indent="-171450" algn="l" defTabSz="844550">
            <a:lnSpc>
              <a:spcPct val="90000"/>
            </a:lnSpc>
            <a:spcBef>
              <a:spcPct val="0"/>
            </a:spcBef>
            <a:spcAft>
              <a:spcPct val="20000"/>
            </a:spcAft>
            <a:buChar char="•"/>
          </a:pPr>
          <a:r>
            <a:rPr lang="en-US" sz="1900" kern="1200">
              <a:effectLst/>
              <a:latin typeface="Arial" panose="020B0604020202020204" pitchFamily="34" charset="0"/>
              <a:ea typeface="Calibri" panose="020F0502020204030204" pitchFamily="34" charset="0"/>
              <a:cs typeface="Times New Roman" panose="02020603050405020304" pitchFamily="18" charset="0"/>
            </a:rPr>
            <a:t>The design of the responses</a:t>
          </a:r>
          <a:endParaRPr lang="en-US" sz="1900" kern="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2" indent="-171450" algn="l" defTabSz="844550">
            <a:lnSpc>
              <a:spcPct val="90000"/>
            </a:lnSpc>
            <a:spcBef>
              <a:spcPct val="0"/>
            </a:spcBef>
            <a:spcAft>
              <a:spcPct val="20000"/>
            </a:spcAft>
            <a:buChar char="•"/>
          </a:pPr>
          <a:r>
            <a:rPr lang="en-US" sz="1900" kern="1200">
              <a:effectLst/>
              <a:latin typeface="Arial" panose="020B0604020202020204" pitchFamily="34" charset="0"/>
              <a:ea typeface="Calibri" panose="020F0502020204030204" pitchFamily="34" charset="0"/>
              <a:cs typeface="Times New Roman" panose="02020603050405020304" pitchFamily="18" charset="0"/>
            </a:rPr>
            <a:t>The design of the firm’s risk assessment process and monitoring and remediation process</a:t>
          </a:r>
          <a:endParaRPr lang="en-US" sz="1900" kern="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2" indent="-171450" algn="l" defTabSz="844550">
            <a:lnSpc>
              <a:spcPct val="90000"/>
            </a:lnSpc>
            <a:spcBef>
              <a:spcPct val="0"/>
            </a:spcBef>
            <a:spcAft>
              <a:spcPct val="20000"/>
            </a:spcAft>
            <a:buChar char="•"/>
          </a:pPr>
          <a:r>
            <a:rPr lang="en-US" sz="1900" kern="1200" dirty="0">
              <a:effectLst/>
              <a:latin typeface="Arial" panose="020B0604020202020204" pitchFamily="34" charset="0"/>
              <a:ea typeface="Calibri" panose="020F0502020204030204" pitchFamily="34" charset="0"/>
              <a:cs typeface="Times New Roman" panose="02020603050405020304" pitchFamily="18" charset="0"/>
            </a:rPr>
            <a:t>Changes in the SQM</a:t>
          </a:r>
          <a:endParaRPr lang="en-US" sz="1900" kern="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2" indent="-171450" algn="l" defTabSz="844550">
            <a:lnSpc>
              <a:spcPct val="90000"/>
            </a:lnSpc>
            <a:spcBef>
              <a:spcPct val="0"/>
            </a:spcBef>
            <a:spcAft>
              <a:spcPct val="20000"/>
            </a:spcAft>
            <a:buChar char="•"/>
          </a:pPr>
          <a:r>
            <a:rPr lang="en-US" sz="1900" kern="1200" dirty="0">
              <a:effectLst/>
              <a:latin typeface="Arial" panose="020B0604020202020204" pitchFamily="34" charset="0"/>
              <a:ea typeface="Calibri" panose="020F0502020204030204" pitchFamily="34" charset="0"/>
              <a:cs typeface="Times New Roman" panose="02020603050405020304" pitchFamily="18" charset="0"/>
            </a:rPr>
            <a:t>Previous monitoring activity</a:t>
          </a:r>
          <a:endParaRPr lang="en-US" sz="19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0" y="624718"/>
        <a:ext cx="10363199" cy="34776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2056A-490A-49A0-8EAB-AFA5CB146984}">
      <dsp:nvSpPr>
        <dsp:cNvPr id="0" name=""/>
        <dsp:cNvSpPr/>
      </dsp:nvSpPr>
      <dsp:spPr>
        <a:xfrm>
          <a:off x="0" y="50133"/>
          <a:ext cx="10363199" cy="702000"/>
        </a:xfrm>
        <a:prstGeom prst="roundRect">
          <a:avLst/>
        </a:prstGeom>
        <a:solidFill>
          <a:schemeClr val="accent1">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8. Evaluate new system</a:t>
          </a:r>
        </a:p>
      </dsp:txBody>
      <dsp:txXfrm>
        <a:off x="34269" y="84402"/>
        <a:ext cx="10294661" cy="633462"/>
      </dsp:txXfrm>
    </dsp:sp>
    <dsp:sp modelId="{A2A2E27F-C456-46D1-A7D9-BE3C36B10E73}">
      <dsp:nvSpPr>
        <dsp:cNvPr id="0" name=""/>
        <dsp:cNvSpPr/>
      </dsp:nvSpPr>
      <dsp:spPr>
        <a:xfrm>
          <a:off x="0" y="752133"/>
          <a:ext cx="10363199" cy="3663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effectLst/>
              <a:latin typeface="Arial" panose="020B0604020202020204" pitchFamily="34" charset="0"/>
              <a:ea typeface="Calibri" panose="020F0502020204030204" pitchFamily="34" charset="0"/>
              <a:cs typeface="Times New Roman" panose="02020603050405020304" pitchFamily="18" charset="0"/>
            </a:rPr>
            <a:t>A new requirement in SQMS No. 1 is for managing partner to evaluate, at least annually, whether the SQM provides reasonable assurance that the objectives of the SQM are being met. </a:t>
          </a:r>
          <a:endParaRPr lang="en-US" sz="2300" kern="1200" dirty="0"/>
        </a:p>
        <a:p>
          <a:pPr marL="228600" lvl="1" indent="-228600" algn="l" defTabSz="1022350">
            <a:lnSpc>
              <a:spcPct val="90000"/>
            </a:lnSpc>
            <a:spcBef>
              <a:spcPct val="0"/>
            </a:spcBef>
            <a:spcAft>
              <a:spcPct val="20000"/>
            </a:spcAft>
            <a:buFont typeface="Symbol" panose="05050102010706020507" pitchFamily="18" charset="2"/>
            <a:buChar char=""/>
          </a:pPr>
          <a:r>
            <a:rPr lang="en-US" sz="2300" kern="1200" dirty="0">
              <a:effectLst/>
              <a:latin typeface="Arial" panose="020B0604020202020204" pitchFamily="34" charset="0"/>
              <a:ea typeface="Calibri" panose="020F0502020204030204" pitchFamily="34" charset="0"/>
              <a:cs typeface="Times New Roman" panose="02020603050405020304" pitchFamily="18" charset="0"/>
            </a:rPr>
            <a:t>The effective date for this evaluation is within one year of December 15, 2025. </a:t>
          </a:r>
          <a:endParaRPr lang="en-US" sz="2300" kern="1200" dirty="0"/>
        </a:p>
        <a:p>
          <a:pPr marL="228600" lvl="1" indent="-228600" algn="l" defTabSz="1022350">
            <a:lnSpc>
              <a:spcPct val="90000"/>
            </a:lnSpc>
            <a:spcBef>
              <a:spcPct val="0"/>
            </a:spcBef>
            <a:spcAft>
              <a:spcPct val="20000"/>
            </a:spcAft>
            <a:buChar char="•"/>
          </a:pPr>
          <a:r>
            <a:rPr lang="en-US" sz="2300" kern="1200" dirty="0">
              <a:effectLst/>
              <a:latin typeface="Arial" panose="020B0604020202020204" pitchFamily="34" charset="0"/>
              <a:ea typeface="Calibri" panose="020F0502020204030204" pitchFamily="34" charset="0"/>
              <a:cs typeface="Times New Roman" panose="02020603050405020304" pitchFamily="18" charset="0"/>
            </a:rPr>
            <a:t>Firm leadership is required to make this evaluation even in a peer review year. </a:t>
          </a:r>
          <a:endParaRPr lang="en-US" sz="2300" kern="1200" dirty="0"/>
        </a:p>
        <a:p>
          <a:pPr marL="228600" lvl="1" indent="-228600" algn="l" defTabSz="1022350">
            <a:lnSpc>
              <a:spcPct val="90000"/>
            </a:lnSpc>
            <a:spcBef>
              <a:spcPct val="0"/>
            </a:spcBef>
            <a:spcAft>
              <a:spcPct val="20000"/>
            </a:spcAft>
            <a:buChar char="•"/>
          </a:pPr>
          <a:r>
            <a:rPr lang="en-US" sz="2300" kern="1200" dirty="0">
              <a:effectLst/>
              <a:latin typeface="Arial" panose="020B0604020202020204" pitchFamily="34" charset="0"/>
              <a:ea typeface="Calibri" panose="020F0502020204030204" pitchFamily="34" charset="0"/>
              <a:cs typeface="Times New Roman" panose="02020603050405020304" pitchFamily="18" charset="0"/>
            </a:rPr>
            <a:t>It is comparable to management’s assertion about its system of internal control over financial reporting (ICFR), which remains management’s responsibility regardless of whether an audit of an entity’s system of ICFR is performed.</a:t>
          </a:r>
          <a:endParaRPr lang="en-US" sz="2300" kern="1200" dirty="0"/>
        </a:p>
      </dsp:txBody>
      <dsp:txXfrm>
        <a:off x="0" y="752133"/>
        <a:ext cx="10363199" cy="36639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ED581-9FE8-454F-BA78-BA25145F23F4}">
      <dsp:nvSpPr>
        <dsp:cNvPr id="0" name=""/>
        <dsp:cNvSpPr/>
      </dsp:nvSpPr>
      <dsp:spPr>
        <a:xfrm>
          <a:off x="2796113" y="0"/>
          <a:ext cx="1864075" cy="1201127"/>
        </a:xfrm>
        <a:prstGeom prst="trapezoid">
          <a:avLst>
            <a:gd name="adj" fmla="val 77597"/>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accent6"/>
              </a:solidFill>
            </a:rPr>
            <a:t>A</a:t>
          </a:r>
        </a:p>
      </dsp:txBody>
      <dsp:txXfrm>
        <a:off x="2796113" y="0"/>
        <a:ext cx="1864075" cy="1201127"/>
      </dsp:txXfrm>
    </dsp:sp>
    <dsp:sp modelId="{1914E82C-6254-4B90-BD98-AC21F134162A}">
      <dsp:nvSpPr>
        <dsp:cNvPr id="0" name=""/>
        <dsp:cNvSpPr/>
      </dsp:nvSpPr>
      <dsp:spPr>
        <a:xfrm>
          <a:off x="1864075" y="1201127"/>
          <a:ext cx="3728151" cy="1201127"/>
        </a:xfrm>
        <a:prstGeom prst="trapezoid">
          <a:avLst>
            <a:gd name="adj" fmla="val 77597"/>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accent4"/>
              </a:solidFill>
            </a:rPr>
            <a:t>B</a:t>
          </a:r>
        </a:p>
      </dsp:txBody>
      <dsp:txXfrm>
        <a:off x="2516501" y="1201127"/>
        <a:ext cx="2423298" cy="1201127"/>
      </dsp:txXfrm>
    </dsp:sp>
    <dsp:sp modelId="{CC802034-1199-49EC-89A1-EC19BF221E82}">
      <dsp:nvSpPr>
        <dsp:cNvPr id="0" name=""/>
        <dsp:cNvSpPr/>
      </dsp:nvSpPr>
      <dsp:spPr>
        <a:xfrm>
          <a:off x="932037" y="2402255"/>
          <a:ext cx="5592226" cy="1201127"/>
        </a:xfrm>
        <a:prstGeom prst="trapezoid">
          <a:avLst>
            <a:gd name="adj" fmla="val 77597"/>
          </a:avLst>
        </a:prstGeom>
        <a:solidFill>
          <a:srgbClr val="00B0F0"/>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00B0F0"/>
              </a:solidFill>
            </a:rPr>
            <a:t>C</a:t>
          </a:r>
        </a:p>
      </dsp:txBody>
      <dsp:txXfrm>
        <a:off x="1910677" y="2402255"/>
        <a:ext cx="3634947" cy="1201127"/>
      </dsp:txXfrm>
    </dsp:sp>
    <dsp:sp modelId="{CE850A2E-1CD2-40FB-ACF3-209D9F3C3B81}">
      <dsp:nvSpPr>
        <dsp:cNvPr id="0" name=""/>
        <dsp:cNvSpPr/>
      </dsp:nvSpPr>
      <dsp:spPr>
        <a:xfrm>
          <a:off x="0" y="3603382"/>
          <a:ext cx="7456302" cy="1201127"/>
        </a:xfrm>
        <a:prstGeom prst="trapezoid">
          <a:avLst>
            <a:gd name="adj" fmla="val 77597"/>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accent2"/>
              </a:solidFill>
            </a:rPr>
            <a:t>D</a:t>
          </a:r>
        </a:p>
      </dsp:txBody>
      <dsp:txXfrm>
        <a:off x="1304852" y="3603382"/>
        <a:ext cx="4846596" cy="12011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8195F-5EBD-4CFD-973E-706E880049C5}">
      <dsp:nvSpPr>
        <dsp:cNvPr id="0" name=""/>
        <dsp:cNvSpPr/>
      </dsp:nvSpPr>
      <dsp:spPr>
        <a:xfrm>
          <a:off x="0" y="545"/>
          <a:ext cx="10363199" cy="12757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47E63-5693-464A-88D4-9833C9484F8F}">
      <dsp:nvSpPr>
        <dsp:cNvPr id="0" name=""/>
        <dsp:cNvSpPr/>
      </dsp:nvSpPr>
      <dsp:spPr>
        <a:xfrm>
          <a:off x="385910" y="287585"/>
          <a:ext cx="701654" cy="701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4EBF67-1190-4498-AC0C-DA7960C2684A}">
      <dsp:nvSpPr>
        <dsp:cNvPr id="0" name=""/>
        <dsp:cNvSpPr/>
      </dsp:nvSpPr>
      <dsp:spPr>
        <a:xfrm>
          <a:off x="1473475" y="545"/>
          <a:ext cx="8889723" cy="1275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5" tIns="135015" rIns="135015" bIns="135015" numCol="1" spcCol="1270" anchor="ctr" anchorCtr="0">
          <a:noAutofit/>
        </a:bodyPr>
        <a:lstStyle/>
        <a:p>
          <a:pPr marL="0" lvl="0" indent="0" algn="l" defTabSz="889000">
            <a:lnSpc>
              <a:spcPct val="90000"/>
            </a:lnSpc>
            <a:spcBef>
              <a:spcPct val="0"/>
            </a:spcBef>
            <a:spcAft>
              <a:spcPct val="35000"/>
            </a:spcAft>
            <a:buNone/>
          </a:pPr>
          <a:r>
            <a:rPr lang="en-US" sz="2000" kern="1200"/>
            <a:t>The managing partner has ultimate responsibility and accountability for the firm’s system of quality management.</a:t>
          </a:r>
        </a:p>
      </dsp:txBody>
      <dsp:txXfrm>
        <a:off x="1473475" y="545"/>
        <a:ext cx="8889723" cy="1275736"/>
      </dsp:txXfrm>
    </dsp:sp>
    <dsp:sp modelId="{92B42B7B-CA09-49F4-A669-47053900695A}">
      <dsp:nvSpPr>
        <dsp:cNvPr id="0" name=""/>
        <dsp:cNvSpPr/>
      </dsp:nvSpPr>
      <dsp:spPr>
        <a:xfrm>
          <a:off x="0" y="1595215"/>
          <a:ext cx="10363199" cy="12757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F5475-7608-406F-8D5A-9D94686E64E6}">
      <dsp:nvSpPr>
        <dsp:cNvPr id="0" name=""/>
        <dsp:cNvSpPr/>
      </dsp:nvSpPr>
      <dsp:spPr>
        <a:xfrm>
          <a:off x="385910" y="1882256"/>
          <a:ext cx="701654" cy="701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B25BF7-C63F-45D4-8592-07EE9A491FA3}">
      <dsp:nvSpPr>
        <dsp:cNvPr id="0" name=""/>
        <dsp:cNvSpPr/>
      </dsp:nvSpPr>
      <dsp:spPr>
        <a:xfrm>
          <a:off x="1473475" y="1595215"/>
          <a:ext cx="8889723" cy="1275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5" tIns="135015" rIns="135015" bIns="135015" numCol="1" spcCol="1270" anchor="ctr" anchorCtr="0">
          <a:noAutofit/>
        </a:bodyPr>
        <a:lstStyle/>
        <a:p>
          <a:pPr marL="0" lvl="0" indent="0" algn="l" defTabSz="889000">
            <a:lnSpc>
              <a:spcPct val="90000"/>
            </a:lnSpc>
            <a:spcBef>
              <a:spcPct val="0"/>
            </a:spcBef>
            <a:spcAft>
              <a:spcPct val="35000"/>
            </a:spcAft>
            <a:buNone/>
          </a:pPr>
          <a:r>
            <a:rPr lang="en-US" sz="2000" kern="1200" dirty="0"/>
            <a:t>The managing partner is required to evaluate and conclude about whether the firm’s system of quality management provides the firm with reasonable assurance that the objectives of the system are being achieved.</a:t>
          </a:r>
        </a:p>
      </dsp:txBody>
      <dsp:txXfrm>
        <a:off x="1473475" y="1595215"/>
        <a:ext cx="8889723" cy="1275736"/>
      </dsp:txXfrm>
    </dsp:sp>
    <dsp:sp modelId="{8172528F-BA22-4140-8ED7-05958015F674}">
      <dsp:nvSpPr>
        <dsp:cNvPr id="0" name=""/>
        <dsp:cNvSpPr/>
      </dsp:nvSpPr>
      <dsp:spPr>
        <a:xfrm>
          <a:off x="0" y="3189885"/>
          <a:ext cx="10363199" cy="12757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28E30-B757-45C5-A436-844FAE45C0D9}">
      <dsp:nvSpPr>
        <dsp:cNvPr id="0" name=""/>
        <dsp:cNvSpPr/>
      </dsp:nvSpPr>
      <dsp:spPr>
        <a:xfrm>
          <a:off x="385910" y="3476926"/>
          <a:ext cx="701654" cy="701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CAFD02-879E-4478-935E-A1A3139D24A1}">
      <dsp:nvSpPr>
        <dsp:cNvPr id="0" name=""/>
        <dsp:cNvSpPr/>
      </dsp:nvSpPr>
      <dsp:spPr>
        <a:xfrm>
          <a:off x="1473475" y="3189885"/>
          <a:ext cx="8889723" cy="1275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5" tIns="135015" rIns="135015" bIns="135015" numCol="1" spcCol="1270" anchor="ctr" anchorCtr="0">
          <a:noAutofit/>
        </a:bodyPr>
        <a:lstStyle/>
        <a:p>
          <a:pPr marL="0" lvl="0" indent="0" algn="l" defTabSz="889000">
            <a:lnSpc>
              <a:spcPct val="90000"/>
            </a:lnSpc>
            <a:spcBef>
              <a:spcPct val="0"/>
            </a:spcBef>
            <a:spcAft>
              <a:spcPct val="35000"/>
            </a:spcAft>
            <a:buNone/>
          </a:pPr>
          <a:r>
            <a:rPr lang="en-US" sz="2000" kern="1200"/>
            <a:t>The managing partner can obtain information from others in the firm to assist with these responsibilities.</a:t>
          </a:r>
        </a:p>
      </dsp:txBody>
      <dsp:txXfrm>
        <a:off x="1473475" y="3189885"/>
        <a:ext cx="8889723" cy="1275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52522-2374-4D7E-8BD5-211027C7730F}">
      <dsp:nvSpPr>
        <dsp:cNvPr id="0" name=""/>
        <dsp:cNvSpPr/>
      </dsp:nvSpPr>
      <dsp:spPr>
        <a:xfrm>
          <a:off x="0" y="13548"/>
          <a:ext cx="10363199" cy="95940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2. Develop a plan for implementation</a:t>
          </a:r>
        </a:p>
      </dsp:txBody>
      <dsp:txXfrm>
        <a:off x="46834" y="60382"/>
        <a:ext cx="10269531" cy="865732"/>
      </dsp:txXfrm>
    </dsp:sp>
    <dsp:sp modelId="{2B68EC0C-3DD7-4032-9AC1-17C217F76E44}">
      <dsp:nvSpPr>
        <dsp:cNvPr id="0" name=""/>
        <dsp:cNvSpPr/>
      </dsp:nvSpPr>
      <dsp:spPr>
        <a:xfrm>
          <a:off x="0" y="972948"/>
          <a:ext cx="10363199" cy="34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Who in the firm will own and lead the implementation process?</a:t>
          </a:r>
        </a:p>
        <a:p>
          <a:pPr marL="285750" lvl="1" indent="-285750" algn="l" defTabSz="1422400">
            <a:lnSpc>
              <a:spcPct val="90000"/>
            </a:lnSpc>
            <a:spcBef>
              <a:spcPct val="0"/>
            </a:spcBef>
            <a:spcAft>
              <a:spcPct val="20000"/>
            </a:spcAft>
            <a:buChar char="•"/>
          </a:pPr>
          <a:r>
            <a:rPr lang="en-US" sz="3200" kern="1200" dirty="0"/>
            <a:t>What resources will be needed for successful implementation?</a:t>
          </a:r>
        </a:p>
        <a:p>
          <a:pPr marL="285750" lvl="1" indent="-285750" algn="l" defTabSz="1422400">
            <a:lnSpc>
              <a:spcPct val="90000"/>
            </a:lnSpc>
            <a:spcBef>
              <a:spcPct val="0"/>
            </a:spcBef>
            <a:spcAft>
              <a:spcPct val="20000"/>
            </a:spcAft>
            <a:buChar char="•"/>
          </a:pPr>
          <a:r>
            <a:rPr lang="en-US" sz="3200" kern="1200" dirty="0"/>
            <a:t>Talk with your peer reviewer</a:t>
          </a:r>
        </a:p>
        <a:p>
          <a:pPr marL="285750" lvl="1" indent="-285750" algn="l" defTabSz="1422400">
            <a:lnSpc>
              <a:spcPct val="90000"/>
            </a:lnSpc>
            <a:spcBef>
              <a:spcPct val="0"/>
            </a:spcBef>
            <a:spcAft>
              <a:spcPct val="20000"/>
            </a:spcAft>
            <a:buChar char="•"/>
          </a:pPr>
          <a:r>
            <a:rPr lang="en-US" sz="3200" kern="1200" dirty="0"/>
            <a:t>Determine how information will be documented</a:t>
          </a:r>
        </a:p>
        <a:p>
          <a:pPr marL="285750" lvl="1" indent="-285750" algn="l" defTabSz="1422400">
            <a:lnSpc>
              <a:spcPct val="90000"/>
            </a:lnSpc>
            <a:spcBef>
              <a:spcPct val="0"/>
            </a:spcBef>
            <a:spcAft>
              <a:spcPct val="20000"/>
            </a:spcAft>
            <a:buChar char="•"/>
          </a:pPr>
          <a:r>
            <a:rPr lang="en-US" sz="3200" kern="1200" dirty="0"/>
            <a:t>Develop a timeline</a:t>
          </a:r>
        </a:p>
      </dsp:txBody>
      <dsp:txXfrm>
        <a:off x="0" y="972948"/>
        <a:ext cx="10363199" cy="3479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0392-4FDB-4A7A-B869-E6C6344CE1D0}">
      <dsp:nvSpPr>
        <dsp:cNvPr id="0" name=""/>
        <dsp:cNvSpPr/>
      </dsp:nvSpPr>
      <dsp:spPr>
        <a:xfrm>
          <a:off x="0" y="33303"/>
          <a:ext cx="10363199" cy="10296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3. Perform the risk assessment</a:t>
          </a:r>
        </a:p>
      </dsp:txBody>
      <dsp:txXfrm>
        <a:off x="50261" y="83564"/>
        <a:ext cx="10262677" cy="929078"/>
      </dsp:txXfrm>
    </dsp:sp>
    <dsp:sp modelId="{ADAF80D9-BAAB-40D3-B121-DCEFD4BCEE2E}">
      <dsp:nvSpPr>
        <dsp:cNvPr id="0" name=""/>
        <dsp:cNvSpPr/>
      </dsp:nvSpPr>
      <dsp:spPr>
        <a:xfrm>
          <a:off x="0" y="1062903"/>
          <a:ext cx="10363199" cy="336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Establish the required quality objectives </a:t>
          </a:r>
        </a:p>
        <a:p>
          <a:pPr marL="285750" lvl="1" indent="-285750" algn="l" defTabSz="1511300">
            <a:lnSpc>
              <a:spcPct val="90000"/>
            </a:lnSpc>
            <a:spcBef>
              <a:spcPct val="0"/>
            </a:spcBef>
            <a:spcAft>
              <a:spcPct val="20000"/>
            </a:spcAft>
            <a:buChar char="•"/>
          </a:pPr>
          <a:r>
            <a:rPr lang="en-US" sz="3400" kern="1200" dirty="0"/>
            <a:t>Identify and assess quality risks</a:t>
          </a:r>
        </a:p>
        <a:p>
          <a:pPr marL="571500" lvl="2" indent="-285750" algn="l" defTabSz="1511300">
            <a:lnSpc>
              <a:spcPct val="90000"/>
            </a:lnSpc>
            <a:spcBef>
              <a:spcPct val="0"/>
            </a:spcBef>
            <a:spcAft>
              <a:spcPct val="20000"/>
            </a:spcAft>
            <a:buChar char="•"/>
          </a:pPr>
          <a:r>
            <a:rPr lang="en-US" sz="3400" kern="1200" dirty="0"/>
            <a:t>No formal ratings or score required</a:t>
          </a:r>
        </a:p>
        <a:p>
          <a:pPr marL="571500" lvl="2" indent="-285750" algn="l" defTabSz="1511300">
            <a:lnSpc>
              <a:spcPct val="90000"/>
            </a:lnSpc>
            <a:spcBef>
              <a:spcPct val="0"/>
            </a:spcBef>
            <a:spcAft>
              <a:spcPct val="20000"/>
            </a:spcAft>
            <a:buChar char="•"/>
          </a:pPr>
          <a:r>
            <a:rPr lang="en-US" sz="3400" kern="1200" dirty="0"/>
            <a:t>Can do one component at a time</a:t>
          </a:r>
        </a:p>
        <a:p>
          <a:pPr marL="285750" lvl="1" indent="-285750" algn="l" defTabSz="1511300">
            <a:lnSpc>
              <a:spcPct val="90000"/>
            </a:lnSpc>
            <a:spcBef>
              <a:spcPct val="0"/>
            </a:spcBef>
            <a:spcAft>
              <a:spcPct val="20000"/>
            </a:spcAft>
            <a:buChar char="•"/>
          </a:pPr>
          <a:endParaRPr lang="en-US" sz="3400" kern="1200" dirty="0"/>
        </a:p>
        <a:p>
          <a:pPr marL="285750" lvl="1" indent="-285750" algn="l" defTabSz="1511300">
            <a:lnSpc>
              <a:spcPct val="90000"/>
            </a:lnSpc>
            <a:spcBef>
              <a:spcPct val="0"/>
            </a:spcBef>
            <a:spcAft>
              <a:spcPct val="20000"/>
            </a:spcAft>
            <a:buChar char="•"/>
          </a:pPr>
          <a:endParaRPr lang="en-US" sz="3400" kern="1200" dirty="0"/>
        </a:p>
      </dsp:txBody>
      <dsp:txXfrm>
        <a:off x="0" y="1062903"/>
        <a:ext cx="10363199" cy="3369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0392-4FDB-4A7A-B869-E6C6344CE1D0}">
      <dsp:nvSpPr>
        <dsp:cNvPr id="0" name=""/>
        <dsp:cNvSpPr/>
      </dsp:nvSpPr>
      <dsp:spPr>
        <a:xfrm>
          <a:off x="0" y="239763"/>
          <a:ext cx="10363199" cy="11466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3. Plan a RA brainstorming session</a:t>
          </a:r>
        </a:p>
      </dsp:txBody>
      <dsp:txXfrm>
        <a:off x="55972" y="295735"/>
        <a:ext cx="10251255" cy="1034656"/>
      </dsp:txXfrm>
    </dsp:sp>
    <dsp:sp modelId="{ADAF80D9-BAAB-40D3-B121-DCEFD4BCEE2E}">
      <dsp:nvSpPr>
        <dsp:cNvPr id="0" name=""/>
        <dsp:cNvSpPr/>
      </dsp:nvSpPr>
      <dsp:spPr>
        <a:xfrm>
          <a:off x="0" y="1386363"/>
          <a:ext cx="10363199" cy="2840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Determine which component(s) to address</a:t>
          </a:r>
        </a:p>
        <a:p>
          <a:pPr marL="285750" lvl="1" indent="-285750" algn="l" defTabSz="1244600">
            <a:lnSpc>
              <a:spcPct val="90000"/>
            </a:lnSpc>
            <a:spcBef>
              <a:spcPct val="0"/>
            </a:spcBef>
            <a:spcAft>
              <a:spcPct val="20000"/>
            </a:spcAft>
            <a:buChar char="•"/>
          </a:pPr>
          <a:r>
            <a:rPr lang="en-US" sz="2800" kern="1200" dirty="0"/>
            <a:t>Determine the participants for this session</a:t>
          </a:r>
        </a:p>
        <a:p>
          <a:pPr marL="285750" lvl="1" indent="-285750" algn="l" defTabSz="1244600">
            <a:lnSpc>
              <a:spcPct val="90000"/>
            </a:lnSpc>
            <a:spcBef>
              <a:spcPct val="0"/>
            </a:spcBef>
            <a:spcAft>
              <a:spcPct val="20000"/>
            </a:spcAft>
            <a:buChar char="•"/>
          </a:pPr>
          <a:r>
            <a:rPr lang="en-US" sz="2800" kern="1200" dirty="0"/>
            <a:t>Decide what tools you will use for the session: template, whiteboard, sticky notes…</a:t>
          </a:r>
        </a:p>
        <a:p>
          <a:pPr marL="285750" lvl="1" indent="-285750" algn="l" defTabSz="1555750">
            <a:lnSpc>
              <a:spcPct val="90000"/>
            </a:lnSpc>
            <a:spcBef>
              <a:spcPct val="0"/>
            </a:spcBef>
            <a:spcAft>
              <a:spcPct val="20000"/>
            </a:spcAft>
            <a:buChar char="•"/>
          </a:pPr>
          <a:endParaRPr lang="en-US" sz="3500" kern="1200" dirty="0"/>
        </a:p>
        <a:p>
          <a:pPr marL="285750" lvl="1" indent="-285750" algn="l" defTabSz="1555750">
            <a:lnSpc>
              <a:spcPct val="90000"/>
            </a:lnSpc>
            <a:spcBef>
              <a:spcPct val="0"/>
            </a:spcBef>
            <a:spcAft>
              <a:spcPct val="20000"/>
            </a:spcAft>
            <a:buChar char="•"/>
          </a:pPr>
          <a:endParaRPr lang="en-US" sz="3500" kern="1200" dirty="0"/>
        </a:p>
      </dsp:txBody>
      <dsp:txXfrm>
        <a:off x="0" y="1386363"/>
        <a:ext cx="10363199" cy="2840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0392-4FDB-4A7A-B869-E6C6344CE1D0}">
      <dsp:nvSpPr>
        <dsp:cNvPr id="0" name=""/>
        <dsp:cNvSpPr/>
      </dsp:nvSpPr>
      <dsp:spPr>
        <a:xfrm>
          <a:off x="0" y="2883"/>
          <a:ext cx="10363199" cy="9827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3. Hold a RA brainstorming session</a:t>
          </a:r>
        </a:p>
      </dsp:txBody>
      <dsp:txXfrm>
        <a:off x="47976" y="50859"/>
        <a:ext cx="10267247" cy="886847"/>
      </dsp:txXfrm>
    </dsp:sp>
    <dsp:sp modelId="{ADAF80D9-BAAB-40D3-B121-DCEFD4BCEE2E}">
      <dsp:nvSpPr>
        <dsp:cNvPr id="0" name=""/>
        <dsp:cNvSpPr/>
      </dsp:nvSpPr>
      <dsp:spPr>
        <a:xfrm>
          <a:off x="0" y="985683"/>
          <a:ext cx="10363199" cy="347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Set a time limit and stick to it.</a:t>
          </a:r>
        </a:p>
        <a:p>
          <a:pPr marL="285750" lvl="1" indent="-285750" algn="l" defTabSz="1244600">
            <a:lnSpc>
              <a:spcPct val="90000"/>
            </a:lnSpc>
            <a:spcBef>
              <a:spcPct val="0"/>
            </a:spcBef>
            <a:spcAft>
              <a:spcPct val="20000"/>
            </a:spcAft>
            <a:buChar char="•"/>
          </a:pPr>
          <a:r>
            <a:rPr lang="en-US" sz="2800" kern="1200" dirty="0"/>
            <a:t>Focus on identifying and assessing the risks, not developing a response to the risks</a:t>
          </a:r>
        </a:p>
        <a:p>
          <a:pPr marL="285750" lvl="1" indent="-285750" algn="l" defTabSz="1244600">
            <a:lnSpc>
              <a:spcPct val="90000"/>
            </a:lnSpc>
            <a:spcBef>
              <a:spcPct val="0"/>
            </a:spcBef>
            <a:spcAft>
              <a:spcPct val="20000"/>
            </a:spcAft>
            <a:buChar char="•"/>
          </a:pPr>
          <a:r>
            <a:rPr lang="en-US" sz="2800" kern="1200" dirty="0"/>
            <a:t>No formal ratings or score required</a:t>
          </a:r>
        </a:p>
        <a:p>
          <a:pPr marL="285750" lvl="1" indent="-285750" algn="l" defTabSz="1244600">
            <a:lnSpc>
              <a:spcPct val="90000"/>
            </a:lnSpc>
            <a:spcBef>
              <a:spcPct val="0"/>
            </a:spcBef>
            <a:spcAft>
              <a:spcPct val="20000"/>
            </a:spcAft>
            <a:buChar char="•"/>
          </a:pPr>
          <a:r>
            <a:rPr lang="en-US" sz="2800" kern="1200" dirty="0"/>
            <a:t>Remember risk assessment is iterative and the firm may find more ideas with more experience</a:t>
          </a:r>
        </a:p>
        <a:p>
          <a:pPr marL="285750" lvl="1" indent="-285750" algn="l" defTabSz="1289050">
            <a:lnSpc>
              <a:spcPct val="90000"/>
            </a:lnSpc>
            <a:spcBef>
              <a:spcPct val="0"/>
            </a:spcBef>
            <a:spcAft>
              <a:spcPct val="20000"/>
            </a:spcAft>
            <a:buChar char="•"/>
          </a:pPr>
          <a:endParaRPr lang="en-US" sz="2900" kern="1200" dirty="0"/>
        </a:p>
        <a:p>
          <a:pPr marL="285750" lvl="1" indent="-285750" algn="l" defTabSz="1289050">
            <a:lnSpc>
              <a:spcPct val="90000"/>
            </a:lnSpc>
            <a:spcBef>
              <a:spcPct val="0"/>
            </a:spcBef>
            <a:spcAft>
              <a:spcPct val="20000"/>
            </a:spcAft>
            <a:buChar char="•"/>
          </a:pPr>
          <a:endParaRPr lang="en-US" sz="2900" kern="1200" dirty="0"/>
        </a:p>
      </dsp:txBody>
      <dsp:txXfrm>
        <a:off x="0" y="985683"/>
        <a:ext cx="10363199" cy="3477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0392-4FDB-4A7A-B869-E6C6344CE1D0}">
      <dsp:nvSpPr>
        <dsp:cNvPr id="0" name=""/>
        <dsp:cNvSpPr/>
      </dsp:nvSpPr>
      <dsp:spPr>
        <a:xfrm>
          <a:off x="0" y="3554"/>
          <a:ext cx="10363199" cy="88403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3. Hold a RA brainstorming session</a:t>
          </a:r>
        </a:p>
      </dsp:txBody>
      <dsp:txXfrm>
        <a:off x="43155" y="46709"/>
        <a:ext cx="10276889" cy="797729"/>
      </dsp:txXfrm>
    </dsp:sp>
    <dsp:sp modelId="{ADAF80D9-BAAB-40D3-B121-DCEFD4BCEE2E}">
      <dsp:nvSpPr>
        <dsp:cNvPr id="0" name=""/>
        <dsp:cNvSpPr/>
      </dsp:nvSpPr>
      <dsp:spPr>
        <a:xfrm>
          <a:off x="0" y="887594"/>
          <a:ext cx="10363199" cy="35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Brainstorm identifying risks by area</a:t>
          </a:r>
        </a:p>
        <a:p>
          <a:pPr marL="285750" lvl="1" indent="-285750" algn="l" defTabSz="1244600">
            <a:lnSpc>
              <a:spcPct val="90000"/>
            </a:lnSpc>
            <a:spcBef>
              <a:spcPct val="0"/>
            </a:spcBef>
            <a:spcAft>
              <a:spcPct val="20000"/>
            </a:spcAft>
            <a:buChar char="•"/>
          </a:pPr>
          <a:r>
            <a:rPr lang="en-US" sz="2800" kern="1200" dirty="0"/>
            <a:t>Think about what could go wrong from a quality perspective</a:t>
          </a:r>
        </a:p>
        <a:p>
          <a:pPr marL="285750" lvl="1" indent="-285750" algn="l" defTabSz="1244600">
            <a:lnSpc>
              <a:spcPct val="90000"/>
            </a:lnSpc>
            <a:spcBef>
              <a:spcPct val="0"/>
            </a:spcBef>
            <a:spcAft>
              <a:spcPct val="20000"/>
            </a:spcAft>
            <a:buChar char="•"/>
          </a:pPr>
          <a:r>
            <a:rPr lang="en-US" sz="2800" kern="1200" dirty="0"/>
            <a:t>What has to happen for things to go right? What could stop those things from happening?</a:t>
          </a:r>
        </a:p>
        <a:p>
          <a:pPr marL="285750" lvl="1" indent="-285750" algn="l" defTabSz="1244600">
            <a:lnSpc>
              <a:spcPct val="90000"/>
            </a:lnSpc>
            <a:spcBef>
              <a:spcPct val="0"/>
            </a:spcBef>
            <a:spcAft>
              <a:spcPct val="20000"/>
            </a:spcAft>
            <a:buChar char="•"/>
          </a:pPr>
          <a:r>
            <a:rPr lang="en-US" sz="2800" kern="1200" dirty="0"/>
            <a:t>Consider information the firm may have about current quality risks</a:t>
          </a:r>
        </a:p>
        <a:p>
          <a:pPr marL="285750" lvl="1" indent="-285750" algn="l" defTabSz="2000250">
            <a:lnSpc>
              <a:spcPct val="90000"/>
            </a:lnSpc>
            <a:spcBef>
              <a:spcPct val="0"/>
            </a:spcBef>
            <a:spcAft>
              <a:spcPct val="20000"/>
            </a:spcAft>
            <a:buChar char="•"/>
          </a:pPr>
          <a:endParaRPr lang="en-US" sz="4500" kern="1200" dirty="0"/>
        </a:p>
        <a:p>
          <a:pPr marL="285750" lvl="1" indent="-285750" algn="l" defTabSz="2000250">
            <a:lnSpc>
              <a:spcPct val="90000"/>
            </a:lnSpc>
            <a:spcBef>
              <a:spcPct val="0"/>
            </a:spcBef>
            <a:spcAft>
              <a:spcPct val="20000"/>
            </a:spcAft>
            <a:buChar char="•"/>
          </a:pPr>
          <a:endParaRPr lang="en-US" sz="4500" kern="1200" dirty="0"/>
        </a:p>
      </dsp:txBody>
      <dsp:txXfrm>
        <a:off x="0" y="887594"/>
        <a:ext cx="10363199" cy="3575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0392-4FDB-4A7A-B869-E6C6344CE1D0}">
      <dsp:nvSpPr>
        <dsp:cNvPr id="0" name=""/>
        <dsp:cNvSpPr/>
      </dsp:nvSpPr>
      <dsp:spPr>
        <a:xfrm>
          <a:off x="0" y="0"/>
          <a:ext cx="10363199" cy="86869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3. Hold a RA brainstorming session</a:t>
          </a:r>
        </a:p>
      </dsp:txBody>
      <dsp:txXfrm>
        <a:off x="42406" y="42406"/>
        <a:ext cx="10278387" cy="783886"/>
      </dsp:txXfrm>
    </dsp:sp>
    <dsp:sp modelId="{ADAF80D9-BAAB-40D3-B121-DCEFD4BCEE2E}">
      <dsp:nvSpPr>
        <dsp:cNvPr id="0" name=""/>
        <dsp:cNvSpPr/>
      </dsp:nvSpPr>
      <dsp:spPr>
        <a:xfrm>
          <a:off x="0" y="853037"/>
          <a:ext cx="10363199" cy="3590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Assess identified risks for likelihood and magnitude to decide which risks are quality risks</a:t>
          </a:r>
        </a:p>
        <a:p>
          <a:pPr marL="571500" lvl="2" indent="-285750" algn="l" defTabSz="1244600">
            <a:lnSpc>
              <a:spcPct val="90000"/>
            </a:lnSpc>
            <a:spcBef>
              <a:spcPct val="0"/>
            </a:spcBef>
            <a:spcAft>
              <a:spcPct val="20000"/>
            </a:spcAft>
            <a:buFont typeface="Courier New" panose="02070309020205020404" pitchFamily="49" charset="0"/>
            <a:buChar char="o"/>
          </a:pPr>
          <a:r>
            <a:rPr lang="en-US" sz="2800" kern="1200" dirty="0"/>
            <a:t> Could be separate session</a:t>
          </a:r>
        </a:p>
        <a:p>
          <a:pPr marL="571500" lvl="2" indent="-285750" algn="l" defTabSz="1244600">
            <a:lnSpc>
              <a:spcPct val="90000"/>
            </a:lnSpc>
            <a:spcBef>
              <a:spcPct val="0"/>
            </a:spcBef>
            <a:spcAft>
              <a:spcPct val="20000"/>
            </a:spcAft>
            <a:buFont typeface="Courier New" panose="02070309020205020404" pitchFamily="49" charset="0"/>
            <a:buChar char="o"/>
          </a:pPr>
          <a:r>
            <a:rPr lang="en-US" sz="2800" kern="1200" dirty="0"/>
            <a:t>May take some iterations to get level right (not too granular or too high-level)</a:t>
          </a:r>
        </a:p>
        <a:p>
          <a:pPr marL="571500" lvl="2" indent="-285750" algn="l" defTabSz="1244600">
            <a:lnSpc>
              <a:spcPct val="90000"/>
            </a:lnSpc>
            <a:spcBef>
              <a:spcPct val="0"/>
            </a:spcBef>
            <a:spcAft>
              <a:spcPct val="20000"/>
            </a:spcAft>
            <a:buFont typeface="Courier New" panose="02070309020205020404" pitchFamily="49" charset="0"/>
            <a:buChar char="o"/>
          </a:pPr>
          <a:r>
            <a:rPr lang="en-US" sz="2800" kern="1200" dirty="0"/>
            <a:t>Do just enough to decide risk will warrant response and move on</a:t>
          </a:r>
        </a:p>
        <a:p>
          <a:pPr marL="285750" lvl="1" indent="-285750" algn="l" defTabSz="1244600">
            <a:lnSpc>
              <a:spcPct val="90000"/>
            </a:lnSpc>
            <a:spcBef>
              <a:spcPct val="0"/>
            </a:spcBef>
            <a:spcAft>
              <a:spcPct val="20000"/>
            </a:spcAft>
            <a:buFont typeface="Courier New" panose="02070309020205020404" pitchFamily="49" charset="0"/>
            <a:buChar char="o"/>
          </a:pPr>
          <a:endParaRPr lang="en-US" sz="2800" kern="1200" dirty="0"/>
        </a:p>
        <a:p>
          <a:pPr marL="285750" lvl="1" indent="-285750" algn="l" defTabSz="2000250">
            <a:lnSpc>
              <a:spcPct val="90000"/>
            </a:lnSpc>
            <a:spcBef>
              <a:spcPct val="0"/>
            </a:spcBef>
            <a:spcAft>
              <a:spcPct val="20000"/>
            </a:spcAft>
            <a:buChar char="•"/>
          </a:pPr>
          <a:endParaRPr lang="en-US" sz="4500" kern="1200" dirty="0"/>
        </a:p>
        <a:p>
          <a:pPr marL="285750" lvl="1" indent="-285750" algn="l" defTabSz="2000250">
            <a:lnSpc>
              <a:spcPct val="90000"/>
            </a:lnSpc>
            <a:spcBef>
              <a:spcPct val="0"/>
            </a:spcBef>
            <a:spcAft>
              <a:spcPct val="20000"/>
            </a:spcAft>
            <a:buChar char="•"/>
          </a:pPr>
          <a:endParaRPr lang="en-US" sz="4500" kern="1200" dirty="0"/>
        </a:p>
      </dsp:txBody>
      <dsp:txXfrm>
        <a:off x="0" y="853037"/>
        <a:ext cx="10363199" cy="35908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4BD5B-85DA-4B91-ABCA-C5F61E3FFFDD}">
      <dsp:nvSpPr>
        <dsp:cNvPr id="0" name=""/>
        <dsp:cNvSpPr/>
      </dsp:nvSpPr>
      <dsp:spPr>
        <a:xfrm>
          <a:off x="302803" y="0"/>
          <a:ext cx="3698433" cy="186942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Understand the factors (that is, conditions, events, circumstances, actions or inactions) that may adversely affect the achievement of the quality objective.</a:t>
          </a:r>
        </a:p>
      </dsp:txBody>
      <dsp:txXfrm>
        <a:off x="357557" y="54754"/>
        <a:ext cx="3588925" cy="1759920"/>
      </dsp:txXfrm>
    </dsp:sp>
    <dsp:sp modelId="{D169FECA-4322-4B40-8D5F-A2E0F41E6E17}">
      <dsp:nvSpPr>
        <dsp:cNvPr id="0" name=""/>
        <dsp:cNvSpPr/>
      </dsp:nvSpPr>
      <dsp:spPr>
        <a:xfrm rot="89">
          <a:off x="4392577" y="646780"/>
          <a:ext cx="942773" cy="5760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392577" y="761979"/>
        <a:ext cx="769971" cy="345605"/>
      </dsp:txXfrm>
    </dsp:sp>
    <dsp:sp modelId="{D5E18D6C-CEE0-41F2-AE24-BBDB56A5A098}">
      <dsp:nvSpPr>
        <dsp:cNvPr id="0" name=""/>
        <dsp:cNvSpPr/>
      </dsp:nvSpPr>
      <dsp:spPr>
        <a:xfrm>
          <a:off x="5780055" y="148731"/>
          <a:ext cx="4270237" cy="157226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Consider how, and the degree to which, the factors may adversely affect the achievement of the quality objective.</a:t>
          </a:r>
        </a:p>
      </dsp:txBody>
      <dsp:txXfrm>
        <a:off x="5826105" y="194781"/>
        <a:ext cx="4178137" cy="1480164"/>
      </dsp:txXfrm>
    </dsp:sp>
    <dsp:sp modelId="{72D249BA-0B3C-4877-AAB2-4A26C55AD324}">
      <dsp:nvSpPr>
        <dsp:cNvPr id="0" name=""/>
        <dsp:cNvSpPr/>
      </dsp:nvSpPr>
      <dsp:spPr>
        <a:xfrm rot="8124103">
          <a:off x="6181191" y="1955640"/>
          <a:ext cx="813440" cy="5760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6329114" y="2010176"/>
        <a:ext cx="640638" cy="345605"/>
      </dsp:txXfrm>
    </dsp:sp>
    <dsp:sp modelId="{FD43A821-8977-4C3F-993D-2832E701B27D}">
      <dsp:nvSpPr>
        <dsp:cNvPr id="0" name=""/>
        <dsp:cNvSpPr/>
      </dsp:nvSpPr>
      <dsp:spPr>
        <a:xfrm>
          <a:off x="312906" y="2798622"/>
          <a:ext cx="9737387" cy="16635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Assessed quality risk: </a:t>
          </a:r>
        </a:p>
        <a:p>
          <a:pPr marL="0" lvl="0" indent="0" algn="ctr" defTabSz="622300" rtl="0">
            <a:lnSpc>
              <a:spcPct val="90000"/>
            </a:lnSpc>
            <a:spcBef>
              <a:spcPct val="0"/>
            </a:spcBef>
            <a:spcAft>
              <a:spcPct val="35000"/>
            </a:spcAft>
            <a:buNone/>
          </a:pPr>
          <a:r>
            <a:rPr lang="en-US" sz="1400" kern="1200">
              <a:effectLst/>
              <a:latin typeface="+mn-lt"/>
              <a:ea typeface="+mn-ea"/>
              <a:cs typeface="+mn-cs"/>
            </a:rPr>
            <a:t>A risk  that has a reasonable possibility of:  </a:t>
          </a:r>
        </a:p>
        <a:p>
          <a:pPr marL="0" lvl="0" indent="0" algn="ctr" defTabSz="622300" rtl="0">
            <a:lnSpc>
              <a:spcPct val="90000"/>
            </a:lnSpc>
            <a:spcBef>
              <a:spcPct val="0"/>
            </a:spcBef>
            <a:spcAft>
              <a:spcPct val="35000"/>
            </a:spcAft>
            <a:buNone/>
          </a:pPr>
          <a:r>
            <a:rPr lang="en-US" sz="1400" kern="1200">
              <a:effectLst/>
              <a:latin typeface="+mn-lt"/>
              <a:ea typeface="+mn-ea"/>
              <a:cs typeface="+mn-cs"/>
            </a:rPr>
            <a:t>(i) 	Occurring; and </a:t>
          </a:r>
        </a:p>
        <a:p>
          <a:pPr marL="0" lvl="0" indent="0" algn="ctr" defTabSz="622300">
            <a:lnSpc>
              <a:spcPct val="90000"/>
            </a:lnSpc>
            <a:spcBef>
              <a:spcPct val="0"/>
            </a:spcBef>
            <a:spcAft>
              <a:spcPct val="35000"/>
            </a:spcAft>
            <a:buNone/>
          </a:pPr>
          <a:r>
            <a:rPr lang="en-US" sz="1400" kern="1200">
              <a:effectLst/>
              <a:latin typeface="+mn-lt"/>
              <a:ea typeface="+mn-ea"/>
              <a:cs typeface="+mn-cs"/>
            </a:rPr>
            <a:t>(ii)	Individually</a:t>
          </a:r>
          <a:r>
            <a:rPr lang="en-US" sz="1400" u="sng" kern="1200">
              <a:effectLst/>
              <a:latin typeface="+mn-lt"/>
              <a:ea typeface="+mn-ea"/>
              <a:cs typeface="+mn-cs"/>
            </a:rPr>
            <a:t>,</a:t>
          </a:r>
          <a:r>
            <a:rPr lang="en-US" sz="1400" kern="1200">
              <a:effectLst/>
              <a:latin typeface="+mn-lt"/>
              <a:ea typeface="+mn-ea"/>
              <a:cs typeface="+mn-cs"/>
            </a:rPr>
            <a:t> or in combination with other risks, </a:t>
          </a:r>
          <a:r>
            <a:rPr lang="en-US" sz="1400" u="none" kern="1200">
              <a:effectLst/>
              <a:latin typeface="+mn-lt"/>
              <a:ea typeface="+mn-ea"/>
              <a:cs typeface="+mn-cs"/>
            </a:rPr>
            <a:t>adversely affecting </a:t>
          </a:r>
          <a:r>
            <a:rPr lang="en-US" sz="1400" kern="1200">
              <a:effectLst/>
              <a:latin typeface="+mn-lt"/>
              <a:ea typeface="+mn-ea"/>
              <a:cs typeface="+mn-cs"/>
            </a:rPr>
            <a:t>the achievement of one or more quality objectives</a:t>
          </a:r>
          <a:r>
            <a:rPr lang="en-US" sz="1400" kern="1200"/>
            <a:t>.</a:t>
          </a:r>
        </a:p>
      </dsp:txBody>
      <dsp:txXfrm>
        <a:off x="361628" y="2847344"/>
        <a:ext cx="9639943" cy="15660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EA326-5DBC-495C-A27A-FBC3B4A01848}">
      <dsp:nvSpPr>
        <dsp:cNvPr id="0" name=""/>
        <dsp:cNvSpPr/>
      </dsp:nvSpPr>
      <dsp:spPr>
        <a:xfrm>
          <a:off x="0" y="318"/>
          <a:ext cx="10363199" cy="865800"/>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4. Perform a gap analysis</a:t>
          </a:r>
        </a:p>
      </dsp:txBody>
      <dsp:txXfrm>
        <a:off x="42265" y="42583"/>
        <a:ext cx="10278669" cy="781270"/>
      </dsp:txXfrm>
    </dsp:sp>
    <dsp:sp modelId="{3404331B-AE42-4AED-B918-93ABAE38BDB7}">
      <dsp:nvSpPr>
        <dsp:cNvPr id="0" name=""/>
        <dsp:cNvSpPr/>
      </dsp:nvSpPr>
      <dsp:spPr>
        <a:xfrm>
          <a:off x="0" y="866118"/>
          <a:ext cx="10363199" cy="359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03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Match the quality risks to your current responses (that is, policies or procedures)</a:t>
          </a:r>
        </a:p>
        <a:p>
          <a:pPr marL="285750" lvl="1" indent="-285750" algn="l" defTabSz="1289050">
            <a:lnSpc>
              <a:spcPct val="90000"/>
            </a:lnSpc>
            <a:spcBef>
              <a:spcPct val="0"/>
            </a:spcBef>
            <a:spcAft>
              <a:spcPct val="20000"/>
            </a:spcAft>
            <a:buChar char="•"/>
          </a:pPr>
          <a:r>
            <a:rPr lang="en-US" sz="2900" kern="1200" dirty="0"/>
            <a:t>Identify any quality risk without any appropriate responses</a:t>
          </a:r>
        </a:p>
        <a:p>
          <a:pPr marL="285750" lvl="1" indent="-285750" algn="l" defTabSz="1289050">
            <a:lnSpc>
              <a:spcPct val="90000"/>
            </a:lnSpc>
            <a:spcBef>
              <a:spcPct val="0"/>
            </a:spcBef>
            <a:spcAft>
              <a:spcPct val="20000"/>
            </a:spcAft>
            <a:buChar char="•"/>
          </a:pPr>
          <a:r>
            <a:rPr lang="en-US" sz="2900" kern="1200" dirty="0"/>
            <a:t>Identify any current responses that don’t map to a quality risk</a:t>
          </a:r>
        </a:p>
        <a:p>
          <a:pPr marL="285750" lvl="1" indent="-285750" algn="l" defTabSz="1289050">
            <a:lnSpc>
              <a:spcPct val="90000"/>
            </a:lnSpc>
            <a:spcBef>
              <a:spcPct val="0"/>
            </a:spcBef>
            <a:spcAft>
              <a:spcPct val="20000"/>
            </a:spcAft>
            <a:buChar char="•"/>
          </a:pPr>
          <a:r>
            <a:rPr lang="en-US" sz="2900" kern="1200" dirty="0"/>
            <a:t>Make sure to include responses required by SQMS No. 1</a:t>
          </a:r>
        </a:p>
        <a:p>
          <a:pPr marL="285750" lvl="1" indent="-285750" algn="l" defTabSz="1289050">
            <a:lnSpc>
              <a:spcPct val="90000"/>
            </a:lnSpc>
            <a:spcBef>
              <a:spcPct val="0"/>
            </a:spcBef>
            <a:spcAft>
              <a:spcPct val="20000"/>
            </a:spcAft>
            <a:buChar char="•"/>
          </a:pPr>
          <a:endParaRPr lang="en-US" sz="2900" kern="1200" dirty="0"/>
        </a:p>
        <a:p>
          <a:pPr marL="285750" lvl="1" indent="-285750" algn="l" defTabSz="1289050">
            <a:lnSpc>
              <a:spcPct val="90000"/>
            </a:lnSpc>
            <a:spcBef>
              <a:spcPct val="0"/>
            </a:spcBef>
            <a:spcAft>
              <a:spcPct val="20000"/>
            </a:spcAft>
            <a:buChar char="•"/>
          </a:pPr>
          <a:endParaRPr lang="en-US" sz="2900" kern="1200" dirty="0"/>
        </a:p>
      </dsp:txBody>
      <dsp:txXfrm>
        <a:off x="0" y="866118"/>
        <a:ext cx="10363199" cy="35997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99A02-1651-4971-BCC5-9043586499D9}"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D11E6-B8A6-4076-A8DD-36C7B8C3FB70}" type="slidenum">
              <a:rPr lang="en-US" smtClean="0"/>
              <a:t>‹#›</a:t>
            </a:fld>
            <a:endParaRPr lang="en-US"/>
          </a:p>
        </p:txBody>
      </p:sp>
    </p:spTree>
    <p:extLst>
      <p:ext uri="{BB962C8B-B14F-4D97-AF65-F5344CB8AC3E}">
        <p14:creationId xmlns:p14="http://schemas.microsoft.com/office/powerpoint/2010/main" val="267474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E5845-3210-4B1D-89D3-41FE152D0B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500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a:p>
            <a:endParaRPr lang="en-US" dirty="0"/>
          </a:p>
          <a:p>
            <a:r>
              <a:rPr lang="en-US" dirty="0"/>
              <a:t>How to attack doing risk assessment. Important thing is to get started!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E5845-3210-4B1D-89D3-41FE152D0B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73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panose="05000000000000000000" pitchFamily="2" charset="2"/>
              <a:buNone/>
            </a:pPr>
            <a:r>
              <a:rPr lang="en-US" sz="1000" dirty="0">
                <a:effectLst/>
                <a:latin typeface="Arial" panose="020B0604020202020204" pitchFamily="34" charset="0"/>
                <a:ea typeface="Times New Roman" panose="02020603050405020304" pitchFamily="18" charset="0"/>
              </a:rPr>
              <a:t>MIKE</a:t>
            </a:r>
          </a:p>
          <a:p>
            <a:pPr marL="342900" marR="0" lvl="0" indent="-342900">
              <a:spcBef>
                <a:spcPts val="0"/>
              </a:spcBef>
              <a:spcAft>
                <a:spcPts val="0"/>
              </a:spcAft>
              <a:buFont typeface="Wingdings" panose="05000000000000000000" pitchFamily="2" charset="2"/>
              <a:buChar char=""/>
            </a:pPr>
            <a:endParaRPr lang="en-US" sz="1000" dirty="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000" dirty="0">
                <a:effectLst/>
                <a:latin typeface="Arial" panose="020B0604020202020204" pitchFamily="34" charset="0"/>
                <a:ea typeface="Times New Roman" panose="02020603050405020304" pitchFamily="18" charset="0"/>
              </a:rPr>
              <a:t>Plan a risk assessment brainstorming session (or more than one).</a:t>
            </a:r>
            <a:endParaRPr lang="en-US" sz="1000" dirty="0">
              <a:effectLst/>
              <a:latin typeface="Symbol" panose="05050102010706020507" pitchFamily="18" charset="2"/>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Determine</a:t>
            </a:r>
            <a:r>
              <a:rPr lang="en-US" sz="1000" dirty="0">
                <a:effectLst/>
                <a:latin typeface="Arial" panose="020B0604020202020204" pitchFamily="34" charset="0"/>
                <a:ea typeface="Calibri" panose="020F0502020204030204" pitchFamily="34" charset="0"/>
                <a:cs typeface="Courier New" panose="02070309020205020404" pitchFamily="49" charset="0"/>
              </a:rPr>
              <a:t> the order in which the components will be assessed. It could be all at once, it could be one at a time, it could be groupings such as Acceptance/Resources, followed by Performance/Information, followed by Governance and Ethical Components</a:t>
            </a:r>
            <a:endParaRPr lang="en-US" sz="10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Determine</a:t>
            </a:r>
            <a:r>
              <a:rPr lang="en-US" sz="1000" dirty="0">
                <a:effectLst/>
                <a:latin typeface="Arial" panose="020B0604020202020204" pitchFamily="34" charset="0"/>
                <a:ea typeface="Calibri" panose="020F0502020204030204" pitchFamily="34" charset="0"/>
                <a:cs typeface="Courier New" panose="02070309020205020404" pitchFamily="49" charset="0"/>
              </a:rPr>
              <a:t> the participants for the components. Depending on the component (and the size of your firm), you might find it necessary to involve other departments in the firm, such as IT, HR and Risk Advisory.</a:t>
            </a:r>
            <a:endParaRPr lang="en-US" sz="10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Develop a template that includes the quality objectives for that component, along with space to document brainstorming risks identified, risk significance and planned responses. Or just use whiteboards or sticky notes, and take pictures of them at the end of the session.</a:t>
            </a:r>
            <a:endParaRPr lang="en-US" sz="1000" dirty="0">
              <a:effectLst/>
              <a:latin typeface="Courier New" panose="02070309020205020404" pitchFamily="49" charset="0"/>
              <a:ea typeface="Calibri" panose="020F0502020204030204" pitchFamily="34" charset="0"/>
              <a:cs typeface="Courier New" panose="02070309020205020404" pitchFamily="49"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162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panose="05000000000000000000" pitchFamily="2" charset="2"/>
              <a:buNone/>
            </a:pPr>
            <a:r>
              <a:rPr lang="en-US" sz="1000" dirty="0">
                <a:effectLst/>
                <a:latin typeface="Arial" panose="020B0604020202020204" pitchFamily="34" charset="0"/>
                <a:ea typeface="Times New Roman" panose="02020603050405020304" pitchFamily="18" charset="0"/>
              </a:rPr>
              <a:t>MIKE</a:t>
            </a:r>
          </a:p>
          <a:p>
            <a:pPr marL="342900" marR="0" lvl="0" indent="-342900">
              <a:spcBef>
                <a:spcPts val="0"/>
              </a:spcBef>
              <a:spcAft>
                <a:spcPts val="0"/>
              </a:spcAft>
              <a:buFont typeface="Wingdings" panose="05000000000000000000" pitchFamily="2" charset="2"/>
              <a:buChar char=""/>
            </a:pPr>
            <a:endParaRPr lang="en-US" sz="1000" dirty="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000" dirty="0">
                <a:effectLst/>
                <a:latin typeface="Arial" panose="020B0604020202020204" pitchFamily="34" charset="0"/>
                <a:ea typeface="Times New Roman" panose="02020603050405020304" pitchFamily="18" charset="0"/>
              </a:rPr>
              <a:t>Hold a</a:t>
            </a:r>
            <a:r>
              <a:rPr lang="en-US" sz="1000" dirty="0">
                <a:effectLst/>
                <a:latin typeface="Arial" panose="020B0604020202020204" pitchFamily="34" charset="0"/>
                <a:ea typeface="Calibri" panose="020F0502020204030204" pitchFamily="34" charset="0"/>
              </a:rPr>
              <a:t> risk assessment session</a:t>
            </a:r>
            <a:endParaRPr lang="en-US" sz="1100" dirty="0">
              <a:effectLst/>
              <a:latin typeface="Symbol" panose="05050102010706020507" pitchFamily="18" charset="2"/>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Set a time limit on brainstorming and stick to it</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Try not to get stuck on one area</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Remember the goal at this stage is to identify and assess the risks, not to develop response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Keep front of mind that risk assessment is iterative, and the firm may find more ideas as organization</a:t>
            </a:r>
            <a:r>
              <a:rPr lang="en-US" sz="1000" dirty="0">
                <a:effectLst/>
                <a:latin typeface="Arial" panose="020B0604020202020204" pitchFamily="34" charset="0"/>
                <a:ea typeface="Calibri" panose="020F0502020204030204" pitchFamily="34" charset="0"/>
                <a:cs typeface="Courier New" panose="02070309020205020404" pitchFamily="49" charset="0"/>
              </a:rPr>
              <a:t> and implementation develops</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First brainstorm identifying the risks by area</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Think about what in your practice could go wrong from a quality perspective.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Think about what you have to do (or are currently doing) in your practice to make sure things go right.</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Consider any information the firm may have related to current quality risks (e.g., information provided to insurance carriers).</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Second, go over the identified risks and assess them for likelihood and magnitude. Note: this can be done in a separate session. Decide which risks are quality risks. Tip: it may take some iterations to determine the appropriate level for quality risks, so as not to be too granular or too high-level.</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 just enough to know that the risk will warrant a response and move on</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You do not have to document every risk that is considered</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Borderline risks that don’t quite rise to quality risk?</a:t>
            </a:r>
            <a:r>
              <a:rPr lang="en-US" sz="1100" dirty="0">
                <a:effectLst/>
                <a:latin typeface="Courier New" panose="02070309020205020404" pitchFamily="49" charset="0"/>
                <a:ea typeface="Calibri" panose="020F0502020204030204" pitchFamily="34" charset="0"/>
                <a:cs typeface="Courier New" panose="02070309020205020404" pitchFamily="49" charset="0"/>
              </a:rPr>
              <a:t> </a:t>
            </a: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Tip: moving into a new industry/area of practice is always a quality risk!</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perfection in documentation during the meeting (just get it in your file)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matching risks to objectives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spend time trying to perfect the likelihood, magnitude, or reasons for the risk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0" marR="0" hangingPunct="0">
              <a:spcBef>
                <a:spcPts val="0"/>
              </a:spcBef>
              <a:spcAft>
                <a:spcPts val="0"/>
              </a:spcAft>
            </a:pPr>
            <a:r>
              <a:rPr lang="en-US" sz="1000" dirty="0">
                <a:effectLst/>
                <a:latin typeface="Arial" panose="020B0604020202020204" pitchFamily="34" charset="0"/>
                <a:ea typeface="Times New Roman" panose="02020603050405020304" pitchFamily="18" charset="0"/>
              </a:rPr>
              <a:t>How many risks should a firm identify? That’s a matter of professional judgment and of course depends on the nature and circumstances of the firm. </a:t>
            </a:r>
            <a:r>
              <a:rPr lang="en-US" sz="1100" dirty="0">
                <a:effectLst/>
                <a:latin typeface="Calibri" panose="020F0502020204030204" pitchFamily="34" charset="0"/>
                <a:ea typeface="Calibri" panose="020F0502020204030204" pitchFamily="34" charset="0"/>
                <a:cs typeface="F"/>
              </a:rPr>
              <a:t>Many firms that have gone through the process ended up too granular (too many risks). If you have many risks that are covered by the same responses (policies and procedures), that’s a sign you’re too granular; you may wish to group the risks .you have current responses (policies and procedures) and haven’t identified risks associated with them, that might be a sign that you haven’t identified enough quality risks</a:t>
            </a:r>
            <a:r>
              <a:rPr lang="en-US" dirty="0">
                <a:effectLst/>
              </a:rPr>
              <a:t> </a:t>
            </a:r>
            <a:r>
              <a:rPr lang="en-US" sz="800" dirty="0">
                <a:effectLst/>
                <a:latin typeface="Calibri" panose="020F0502020204030204" pitchFamily="34" charset="0"/>
                <a:ea typeface="Calibri" panose="020F0502020204030204" pitchFamily="34" charset="0"/>
                <a:cs typeface="F"/>
              </a:rPr>
              <a:t> </a:t>
            </a:r>
            <a:r>
              <a:rPr lang="en-US" sz="1100" dirty="0">
                <a:effectLst/>
                <a:latin typeface="Calibri" panose="020F0502020204030204" pitchFamily="34" charset="0"/>
                <a:ea typeface="Calibri" panose="020F0502020204030204" pitchFamily="34" charset="0"/>
                <a:cs typeface="F"/>
              </a:rPr>
              <a:t>What about them? Does this mean “Are there are any borderline risks that don’t quite rise to quality risk”? If so, what should they do?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panose="05000000000000000000" pitchFamily="2" charset="2"/>
              <a:buNone/>
            </a:pPr>
            <a:r>
              <a:rPr lang="en-US" sz="1100" dirty="0">
                <a:effectLst/>
                <a:latin typeface="Courier New" panose="02070309020205020404" pitchFamily="49" charset="0"/>
                <a:ea typeface="Calibri" panose="020F0502020204030204" pitchFamily="34" charset="0"/>
                <a:cs typeface="Courier New" panose="02070309020205020404" pitchFamily="49" charset="0"/>
              </a:rPr>
              <a:t>MIKE</a:t>
            </a:r>
          </a:p>
          <a:p>
            <a:pPr marL="342900" marR="0" lvl="0" indent="-342900">
              <a:spcBef>
                <a:spcPts val="0"/>
              </a:spcBef>
              <a:spcAft>
                <a:spcPts val="0"/>
              </a:spcAft>
              <a:buFont typeface="Courier New" panose="02070309020205020404" pitchFamily="49" charset="0"/>
              <a:buChar char="o"/>
            </a:pPr>
            <a:endParaRPr lang="en-US" sz="1000" dirty="0">
              <a:effectLst/>
              <a:latin typeface="Arial" panose="020B0604020202020204" pitchFamily="34" charset="0"/>
              <a:ea typeface="Times New Roman" panose="02020603050405020304" pitchFamily="18"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First brainstorm identifying the risks by area</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Think about what in your practice could go wrong from a quality perspective.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Think about what you have to do (or are currently doing) in your practice to make sure things go right.</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Courier New" panose="02070309020205020404" pitchFamily="49" charset="0"/>
              </a:rPr>
              <a:t>Consider any information the firm may have related to current quality risks (e.g., information provided to insurance carriers).</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Second, go over the identified risks and assess them for likelihood and magnitude. Note: this can be done in a separate session. Decide which risks are quality risks. Tip: it may take some iterations to determine the appropriate level for quality risks, so as not to be too granular or too high-level.</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 just enough to know that the risk will warrant a response and move on</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You do not have to document every risk that is considered</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Borderline risks that don’t quite rise to quality risk?</a:t>
            </a:r>
            <a:r>
              <a:rPr lang="en-US" sz="1100" dirty="0">
                <a:effectLst/>
                <a:latin typeface="Courier New" panose="02070309020205020404" pitchFamily="49" charset="0"/>
                <a:ea typeface="Calibri" panose="020F0502020204030204" pitchFamily="34" charset="0"/>
                <a:cs typeface="Courier New" panose="02070309020205020404" pitchFamily="49" charset="0"/>
              </a:rPr>
              <a:t> </a:t>
            </a: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Tip: moving into a new industry/area of practice is always a quality risk!</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perfection in documentation during the meeting (just get it in your file)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matching risks to objectives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spend time trying to perfect the likelihood, magnitude, or reasons for the risk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0" marR="0" hangingPunct="0">
              <a:spcBef>
                <a:spcPts val="0"/>
              </a:spcBef>
              <a:spcAft>
                <a:spcPts val="0"/>
              </a:spcAft>
            </a:pPr>
            <a:r>
              <a:rPr lang="en-US" sz="1000" dirty="0">
                <a:effectLst/>
                <a:latin typeface="Arial" panose="020B0604020202020204" pitchFamily="34" charset="0"/>
                <a:ea typeface="Times New Roman" panose="02020603050405020304" pitchFamily="18" charset="0"/>
              </a:rPr>
              <a:t>How many risks should a firm identify? That’s a matter of professional judgment and of course depends on the nature and circumstances of the firm. </a:t>
            </a:r>
            <a:r>
              <a:rPr lang="en-US" sz="1100" dirty="0">
                <a:effectLst/>
                <a:latin typeface="Calibri" panose="020F0502020204030204" pitchFamily="34" charset="0"/>
                <a:ea typeface="Calibri" panose="020F0502020204030204" pitchFamily="34" charset="0"/>
                <a:cs typeface="F"/>
              </a:rPr>
              <a:t>Many firms that have gone through the process ended up too granular (too many risks). If you have many risks that are covered by the same responses (policies and procedures), that’s a sign you’re too granular; you may wish to group the risks .you have current responses (policies and procedures) and haven’t identified risks associated with them, that might be a sign that you haven’t identified enough quality risks</a:t>
            </a:r>
            <a:r>
              <a:rPr lang="en-US" dirty="0">
                <a:effectLst/>
              </a:rPr>
              <a:t> </a:t>
            </a:r>
            <a:r>
              <a:rPr lang="en-US" sz="800" dirty="0">
                <a:effectLst/>
                <a:latin typeface="Calibri" panose="020F0502020204030204" pitchFamily="34" charset="0"/>
                <a:ea typeface="Calibri" panose="020F0502020204030204" pitchFamily="34" charset="0"/>
                <a:cs typeface="F"/>
              </a:rPr>
              <a:t> </a:t>
            </a:r>
            <a:r>
              <a:rPr lang="en-US" sz="1100" dirty="0">
                <a:effectLst/>
                <a:latin typeface="Calibri" panose="020F0502020204030204" pitchFamily="34" charset="0"/>
                <a:ea typeface="Calibri" panose="020F0502020204030204" pitchFamily="34" charset="0"/>
                <a:cs typeface="F"/>
              </a:rPr>
              <a:t>What about them? Does this mean “Are there are any borderline risks that don’t quite rise to quality risk”? If so, what should they do?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59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100" dirty="0">
                <a:effectLst/>
                <a:latin typeface="Courier New" panose="02070309020205020404" pitchFamily="49" charset="0"/>
                <a:ea typeface="Calibri" panose="020F0502020204030204" pitchFamily="34" charset="0"/>
                <a:cs typeface="Courier New" panose="02070309020205020404" pitchFamily="49" charset="0"/>
              </a:rPr>
              <a:t>MIKE</a:t>
            </a:r>
            <a:endParaRPr lang="en-US" sz="1000" dirty="0">
              <a:effectLst/>
              <a:latin typeface="Arial" panose="020B0604020202020204" pitchFamily="34" charset="0"/>
              <a:ea typeface="Times New Roman" panose="02020603050405020304" pitchFamily="18"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endParaRPr lang="en-US" sz="1000" dirty="0">
              <a:effectLst/>
              <a:latin typeface="Arial" panose="020B0604020202020204" pitchFamily="34" charset="0"/>
              <a:ea typeface="Times New Roman" panose="02020603050405020304" pitchFamily="18"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Second, go over the identified risks and assess them for likelihood and magnitude. Note: this can be done in a separate session. Decide which risks are quality risks. Tip: it may take some iterations to determine the appropriate level for quality risks, so as not to be too granular or too high-level.</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 just enough to know that the risk will warrant a response and move on</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You do not have to document every risk that is considered</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Borderline risks that don’t quite rise to quality risk?</a:t>
            </a:r>
            <a:r>
              <a:rPr lang="en-US" sz="1100" dirty="0">
                <a:effectLst/>
                <a:latin typeface="Courier New" panose="02070309020205020404" pitchFamily="49" charset="0"/>
                <a:ea typeface="Calibri" panose="020F0502020204030204" pitchFamily="34" charset="0"/>
                <a:cs typeface="Courier New" panose="02070309020205020404" pitchFamily="49" charset="0"/>
              </a:rPr>
              <a:t> </a:t>
            </a:r>
          </a:p>
          <a:p>
            <a:pPr marL="742950" marR="0" lvl="1" indent="-28575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Tip: moving into a new industry/area of practice is always a quality risk!</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perfection in documentation during the meeting (just get it in your file)</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worry about matching risks to objectives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342900" marR="0" lvl="0" indent="-342900">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Times New Roman" panose="02020603050405020304" pitchFamily="18" charset="0"/>
                <a:cs typeface="Courier New" panose="02070309020205020404" pitchFamily="49" charset="0"/>
              </a:rPr>
              <a:t>Don’t spend time trying to perfect the likelihood, magnitude, or reasons for the risk during the meeting</a:t>
            </a:r>
            <a:endParaRPr lang="en-US" sz="1100" dirty="0">
              <a:effectLst/>
              <a:latin typeface="Courier New" panose="02070309020205020404" pitchFamily="49" charset="0"/>
              <a:ea typeface="Calibri" panose="020F0502020204030204" pitchFamily="34" charset="0"/>
              <a:cs typeface="Courier New" panose="02070309020205020404" pitchFamily="49" charset="0"/>
            </a:endParaRPr>
          </a:p>
          <a:p>
            <a:pPr marL="0" marR="0" hangingPunct="0">
              <a:spcBef>
                <a:spcPts val="0"/>
              </a:spcBef>
              <a:spcAft>
                <a:spcPts val="0"/>
              </a:spcAft>
            </a:pPr>
            <a:r>
              <a:rPr lang="en-US" sz="1000" dirty="0">
                <a:effectLst/>
                <a:latin typeface="Arial" panose="020B0604020202020204" pitchFamily="34" charset="0"/>
                <a:ea typeface="Times New Roman" panose="02020603050405020304" pitchFamily="18" charset="0"/>
              </a:rPr>
              <a:t>How many risks should a firm identify? That’s a matter of professional judgment and of course depends on the nature and circumstances of the firm. </a:t>
            </a:r>
            <a:r>
              <a:rPr lang="en-US" sz="1100" dirty="0">
                <a:effectLst/>
                <a:latin typeface="Calibri" panose="020F0502020204030204" pitchFamily="34" charset="0"/>
                <a:ea typeface="Calibri" panose="020F0502020204030204" pitchFamily="34" charset="0"/>
                <a:cs typeface="F"/>
              </a:rPr>
              <a:t>Many firms that have gone through the process ended up too granular (too many risks). If you have many risks that are covered by the same responses (policies and procedures), that’s a sign you’re too granular; you may wish to group the risks .you have current responses (policies and procedures) and haven’t identified risks associated with them, that might be a sign that you haven’t identified enough quality risks</a:t>
            </a:r>
            <a:r>
              <a:rPr lang="en-US" dirty="0">
                <a:effectLst/>
              </a:rPr>
              <a:t> </a:t>
            </a:r>
            <a:r>
              <a:rPr lang="en-US" sz="800" dirty="0">
                <a:effectLst/>
                <a:latin typeface="Calibri" panose="020F0502020204030204" pitchFamily="34" charset="0"/>
                <a:ea typeface="Calibri" panose="020F0502020204030204" pitchFamily="34" charset="0"/>
                <a:cs typeface="F"/>
              </a:rPr>
              <a:t> </a:t>
            </a:r>
            <a:r>
              <a:rPr lang="en-US" sz="1100" dirty="0">
                <a:effectLst/>
                <a:latin typeface="Calibri" panose="020F0502020204030204" pitchFamily="34" charset="0"/>
                <a:ea typeface="Calibri" panose="020F0502020204030204" pitchFamily="34" charset="0"/>
                <a:cs typeface="F"/>
              </a:rPr>
              <a:t>What about them? Does this mean “Are there are any borderline risks that don’t quite rise to quality risk”? If so, what should they do?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25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2901" y="4415789"/>
            <a:ext cx="6337298" cy="4540576"/>
          </a:xfrm>
        </p:spPr>
        <p:txBody>
          <a:bodyPr/>
          <a:lstStyle/>
          <a:p>
            <a:r>
              <a:rPr lang="en-US" sz="1300" b="0" dirty="0"/>
              <a:t>MIKE</a:t>
            </a:r>
          </a:p>
          <a:p>
            <a:endParaRPr lang="en-US" sz="1300" b="1" dirty="0"/>
          </a:p>
          <a:p>
            <a:r>
              <a:rPr lang="en-US" sz="1300" b="1" dirty="0"/>
              <a:t>This slide provides additional details about how to identify and assess quality risks</a:t>
            </a:r>
          </a:p>
          <a:p>
            <a:endParaRPr lang="en-US" sz="1300" b="1" dirty="0"/>
          </a:p>
          <a:p>
            <a:r>
              <a:rPr lang="en-US" sz="1300" b="1" dirty="0"/>
              <a:t>First -- </a:t>
            </a:r>
          </a:p>
          <a:p>
            <a:endParaRPr lang="en-US" sz="1300" b="1" dirty="0"/>
          </a:p>
          <a:p>
            <a:r>
              <a:rPr lang="en-US" sz="1300" b="1" dirty="0"/>
              <a:t>26 (a) Understand the factors that may adversely affect the achievement of the quality objectives.</a:t>
            </a:r>
          </a:p>
          <a:p>
            <a:endParaRPr lang="en-US" sz="1300" b="1" dirty="0"/>
          </a:p>
          <a:p>
            <a:r>
              <a:rPr lang="en-US" sz="1300" b="1" dirty="0"/>
              <a:t>Next – consider the degree to which the factors may adversely affect the achievement of the quality objectives.</a:t>
            </a:r>
          </a:p>
          <a:p>
            <a:endParaRPr lang="en-US" sz="1300" b="1" dirty="0"/>
          </a:p>
          <a:p>
            <a:pPr defTabSz="440695">
              <a:defRPr/>
            </a:pPr>
            <a:r>
              <a:rPr lang="en-US" sz="1300" b="1" dirty="0"/>
              <a:t>(A47 and A50. )</a:t>
            </a:r>
            <a:r>
              <a:rPr lang="en-US" sz="1300" b="1" u="sng" dirty="0"/>
              <a:t>The consideration of how, and </a:t>
            </a:r>
            <a:r>
              <a:rPr lang="en-US" sz="1300" b="1" dirty="0"/>
              <a:t>the degree to which, factors may adversely affect achieving the quality objectives -- supports the firm’s judgments in identifying whether a risk is a quality risk, and the assessment of the quality risk. </a:t>
            </a:r>
          </a:p>
          <a:p>
            <a:pPr defTabSz="440695">
              <a:defRPr/>
            </a:pPr>
            <a:endParaRPr lang="en-US" sz="1300" b="1" dirty="0"/>
          </a:p>
          <a:p>
            <a:pPr defTabSz="440695">
              <a:defRPr/>
            </a:pPr>
            <a:r>
              <a:rPr lang="en-US" sz="1300" b="1" dirty="0"/>
              <a:t>For example -- </a:t>
            </a:r>
          </a:p>
          <a:p>
            <a:pPr lvl="1"/>
            <a:r>
              <a:rPr lang="en-US" sz="1300" b="1" dirty="0"/>
              <a:t>How frequently the quality risk is expected to occur. </a:t>
            </a:r>
          </a:p>
          <a:p>
            <a:pPr lvl="1"/>
            <a:r>
              <a:rPr lang="en-US" sz="1300" b="1" dirty="0"/>
              <a:t>How much time it would take for the quality risk to have an effect, and whether in that time the firm would have an opportunity to respond to mitigate the effect of the quality risk. </a:t>
            </a:r>
          </a:p>
          <a:p>
            <a:pPr lvl="1"/>
            <a:r>
              <a:rPr lang="en-US" sz="1300" b="1" dirty="0"/>
              <a:t>How long the quality risk would affect the firm once it has occurred.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058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8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JIM</a:t>
            </a:r>
          </a:p>
          <a:p>
            <a:pPr marL="0" marR="0">
              <a:lnSpc>
                <a:spcPct val="107000"/>
              </a:lnSpc>
              <a:spcBef>
                <a:spcPts val="200"/>
              </a:spcBef>
              <a:spcAft>
                <a:spcPts val="0"/>
              </a:spcAft>
            </a:pPr>
            <a:endPar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4. Perform a gap analysis</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Based on the quality risks identified, map current controls—or, as SQMS No. 1 calls them, responses to quality risks.  Identify quality risks without appropriate responses as well as any current responses that do not map to a quality risk.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Take note of the specified responses within SQMS No. 1 that the firm is required to design and implement.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102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8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JIM</a:t>
            </a:r>
          </a:p>
          <a:p>
            <a:pPr marL="0" marR="0">
              <a:lnSpc>
                <a:spcPct val="107000"/>
              </a:lnSpc>
              <a:spcBef>
                <a:spcPts val="200"/>
              </a:spcBef>
              <a:spcAft>
                <a:spcPts val="0"/>
              </a:spcAft>
            </a:pPr>
            <a:endPar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5. Design and implement new responses for those risks that are not addressed</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Helpful resources for identifying potential responses to quality risks include AICPA Practice Aids, third-party providers of Quality Management Materials, and peer reviewers among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You may decide that current responses that do not map to a risk are no longer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20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951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0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JIM</a:t>
            </a:r>
          </a:p>
          <a:p>
            <a:pPr marL="0" marR="0">
              <a:lnSpc>
                <a:spcPct val="107000"/>
              </a:lnSpc>
              <a:spcBef>
                <a:spcPts val="200"/>
              </a:spcBef>
              <a:spcAft>
                <a:spcPts val="0"/>
              </a:spcAft>
            </a:pPr>
            <a:endPar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6. Prepare Documentation</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2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33020" lvl="0" indent="-342900">
              <a:lnSpc>
                <a:spcPct val="120000"/>
              </a:lnSpc>
              <a:spcBef>
                <a:spcPts val="0"/>
              </a:spcBef>
              <a:spcAft>
                <a:spcPts val="6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firm is not required to document the consideration of every condition, event, circumstance, action or inaction that may give rise to a quality risk. The documentation of the quality risks may include the reasons for the assessment given to the quality risks, that is, the considered occurrence and effect on the achievement of the quality objectives.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Documentation of the SQM will likely differ depending on the firm’s complexity.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A less complex firm may not need to have granular documentation, such as a matrix, that indicates the quality objective, the related quality risk(s), and the related responses to address those quality risks. This is because it may be obvious how the quality risks relate to the quality objectives, or how the responses address the quality risks. In these circumstances, the firm’s documentation may include lists of the quality objectives and quality risks, and a memorandum that explains the responses and how they address the quality risks.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 As the complexity of the firm’s SQM increases, there may be a need to have more granular documentation that indicates the quality objective, the related quality risk(s), and the related responses to address those quality risks. This may become important when the volume of quality risks and related responses creates challenges in being able to identify which quality risks relate to which quality objectives, and which responses address which quality risks.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6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0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JIM</a:t>
            </a:r>
          </a:p>
          <a:p>
            <a:pPr marL="0" marR="0">
              <a:lnSpc>
                <a:spcPct val="107000"/>
              </a:lnSpc>
              <a:spcBef>
                <a:spcPts val="200"/>
              </a:spcBef>
              <a:spcAft>
                <a:spcPts val="0"/>
              </a:spcAft>
            </a:pPr>
            <a:endPar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7. Establish process for ongoing monitoring (adjusting for changes) and remediation</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43815"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monitoring and remediation process can be broken down into four aspects:</a:t>
            </a:r>
            <a:r>
              <a:rPr lang="en-US" sz="1200" b="1"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Factors you are required to take into consideration when establishing monitoring activities are as follows: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The reasons for the assessments given to the quality risks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The design of the responses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The design of the firm’s risk assessment process and monitoring and remediation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Changes in the SQM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3655" lvl="1" indent="-285750">
              <a:lnSpc>
                <a:spcPct val="120000"/>
              </a:lnSpc>
              <a:spcBef>
                <a:spcPts val="0"/>
              </a:spcBef>
              <a:spcAft>
                <a:spcPts val="60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Previous monitoring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“information and communication” component plays an enabling role by providing ongoing information relevant to the SQM.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82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JIM</a:t>
            </a:r>
          </a:p>
          <a:p>
            <a:pPr lvl="0"/>
            <a:endParaRPr lang="en-US" sz="1200" dirty="0"/>
          </a:p>
          <a:p>
            <a:pPr lvl="0"/>
            <a:r>
              <a:rPr lang="en-US" sz="1200" dirty="0"/>
              <a:t>Quality is foundational to what we do in our accounting and auditing practices</a:t>
            </a:r>
          </a:p>
          <a:p>
            <a:pPr lvl="0"/>
            <a:endParaRPr lang="en-US" sz="1200" dirty="0"/>
          </a:p>
          <a:p>
            <a:pPr lvl="0"/>
            <a:r>
              <a:rPr lang="en-US" sz="1200" dirty="0"/>
              <a:t>Everyone who relies on the work we perform – relies on that fact that it will be high quality</a:t>
            </a:r>
          </a:p>
          <a:p>
            <a:pPr lvl="0"/>
            <a:endParaRPr lang="en-US" sz="1200" dirty="0"/>
          </a:p>
          <a:p>
            <a:pPr lvl="0"/>
            <a:r>
              <a:rPr lang="en-US" sz="1200" dirty="0"/>
              <a:t>And our profession prides itself on quality – and the trust that we deliver</a:t>
            </a:r>
          </a:p>
          <a:p>
            <a:pPr lvl="0"/>
            <a:endParaRPr lang="en-US" sz="1200" dirty="0"/>
          </a:p>
          <a:p>
            <a:pPr lvl="0"/>
            <a:r>
              <a:rPr lang="en-US" sz="1200" dirty="0"/>
              <a:t>One tool that helps us deliver quality is our quality control, now quality management, standards</a:t>
            </a:r>
          </a:p>
          <a:p>
            <a:pPr lvl="0"/>
            <a:endParaRPr lang="en-US" sz="1200" dirty="0"/>
          </a:p>
          <a:p>
            <a:pPr lvl="0"/>
            <a:r>
              <a:rPr lang="en-US" sz="1200" dirty="0"/>
              <a:t>This slide lists the statements relating to quality management</a:t>
            </a:r>
          </a:p>
          <a:p>
            <a:pPr lvl="0"/>
            <a:r>
              <a:rPr lang="en-US" sz="1200" dirty="0"/>
              <a:t>They affect every firm that performs engagements in accordance with the SASs, SSAEs or SSARS</a:t>
            </a:r>
          </a:p>
          <a:p>
            <a:pPr lvl="0"/>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E5845-3210-4B1D-89D3-41FE152D0B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375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8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JIM</a:t>
            </a:r>
          </a:p>
          <a:p>
            <a:pPr marL="0" marR="0">
              <a:lnSpc>
                <a:spcPct val="107000"/>
              </a:lnSpc>
              <a:spcBef>
                <a:spcPts val="200"/>
              </a:spcBef>
              <a:spcAft>
                <a:spcPts val="0"/>
              </a:spcAft>
            </a:pPr>
            <a:endPar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8. Evaluate new system</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33655">
              <a:lnSpc>
                <a:spcPct val="120000"/>
              </a:lnSpc>
              <a:spcBef>
                <a:spcPts val="0"/>
              </a:spcBef>
              <a:spcAft>
                <a:spcPts val="6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Tips: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 new requirement in SQMS No. 1 is for a firm leader to evaluate, at least annually, whether the SQM provides reasonable assurance that the objectives of the SQM are being met. The effective date for this evaluation is within one year of December 15, 2025. (And then annually thereafter)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Firm leadership is required to make this evaluation even in a peer review year. It is comparable to management’s assertion about its system of internal control over financial reporting (ICFR), which remains management’s responsibility regardless of whether an audit of an entity’s system of ICFR is performed.</a:t>
            </a:r>
          </a:p>
          <a:p>
            <a:pPr marL="342900" marR="33655" lvl="0" indent="-342900">
              <a:lnSpc>
                <a:spcPct val="120000"/>
              </a:lnSpc>
              <a:spcBef>
                <a:spcPts val="0"/>
              </a:spcBef>
              <a:spcAft>
                <a:spcPts val="60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marR="33655" lvl="0" indent="-342900">
              <a:lnSpc>
                <a:spcPct val="120000"/>
              </a:lnSpc>
              <a:spcBef>
                <a:spcPts val="0"/>
              </a:spcBef>
              <a:spcAft>
                <a:spcPts val="6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Really emphasize that this evaluation has to be done even in the Peer Review year. Big change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33655">
              <a:lnSpc>
                <a:spcPct val="120000"/>
              </a:lnSpc>
              <a:spcBef>
                <a:spcPts val="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2677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(to turn over to Mike and then “MC” the rest)</a:t>
            </a:r>
          </a:p>
        </p:txBody>
      </p:sp>
      <p:sp>
        <p:nvSpPr>
          <p:cNvPr id="4" name="Slide Number Placeholder 3"/>
          <p:cNvSpPr>
            <a:spLocks noGrp="1"/>
          </p:cNvSpPr>
          <p:nvPr>
            <p:ph type="sldNum" sz="quarter" idx="5"/>
          </p:nvPr>
        </p:nvSpPr>
        <p:spPr/>
        <p:txBody>
          <a:bodyPr/>
          <a:lstStyle/>
          <a:p>
            <a:fld id="{BD5D11E6-B8A6-4076-A8DD-36C7B8C3FB70}" type="slidenum">
              <a:rPr lang="en-US" smtClean="0"/>
              <a:t>21</a:t>
            </a:fld>
            <a:endParaRPr lang="en-US"/>
          </a:p>
        </p:txBody>
      </p:sp>
    </p:spTree>
    <p:extLst>
      <p:ext uri="{BB962C8B-B14F-4D97-AF65-F5344CB8AC3E}">
        <p14:creationId xmlns:p14="http://schemas.microsoft.com/office/powerpoint/2010/main" val="1074231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Slide 3 (Jeff)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Moving on now to our first component/</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assigning responsibilities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 going to spend a bit of time here because we have heard some questions in this area specifically around scalability; how this might relate to a smaller firm and how a smaller firm might want to think about this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are some changes from QC section 10 here but some things have stayed the same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current qc standard requires the assignment of some roles and responsibilities</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also requires the firm's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ceo</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or managing board of directors to assume ultimate responsibility for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There's also some requirements in the current qc section 10 that address qualifications of those who are assigned operational roles within the system of quality management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are definitely more roles in QM1 than the current QC section 10 and those roles need to be specifically assigned by the firm.</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But in QM1 we tried to make it easier to describe responsibilities in two buckets: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one being what are the roles that need to be assigned, and;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then secondly what are the qualifications of the people assigned to those roles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Working our way from the top of the pyramid downward, the first topic there you'll see on the slide is a requirement to assign ultimate responsibility for the system</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said that's not new that already exists in QC section 10 but the enhancement there is that that individual is also accountable for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You're going to hear the word accountability a few times in our presentation today and you'll start to see how that's baked into QM 1</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individual that is assigned responsibility/accountability for the overall system should be the CEO / MP / MB of partners of the firm.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 to the second point/bullet, there's a new requirement that to assign operational responsibility for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 might be thinking what's the difference between operational responsibility and having ultimate responsibility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Well oftentimes firms are set up quite differently and as you think about how a system operates on a day-to-day basis, it might not be that that person at the top such as the CEO or the managing partner or even a board of directors is intimately  involved day-to-day in the operation of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is quite possible depending on your firm structure that that could be the same person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But, depending on the size of the firm, it may not be practical to expect that. It’s likely not going to be the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ceo</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the firm who would be assigned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operatonal</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responsibility for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’’QM 1 does not require this to be two separate people; it just requires that there are two roles and within a small firm, if you don’t have that distinction between ultimate responsibility and operational responsibility in how people operate that those two roles can be assumed by the same person.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One question we frequently get is about when the managing partner is a tax partner and isn’t knowledgeable about assurance services;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Why are they required to take ultimate responsibility and make the evaluation? Well, because it is part and parcel of being managing partner, and why there is flexibility to have someone else take operational responsibility.</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 to the next bullet/point, there are two other roles that the firm is required to assign certain operationality responsibilities for, which are operational responsibility for compliance with independence requirements and operational responsibility for monitoring and remediation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Monitoring and remediation is not new; it exists today in the current standard.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It's also quite possible that there's probably other important roles that need to be assigned which are not required by sqm1 but help in the operation of the system of quality management.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Depending on your firm, you may have a leader in your human resource department that might be a chief human resource officer who plays a role in your system of quality management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Technology is a big piece in firms; you may have a chief information officer that also has a role within QM1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I said they're not required to be assigned but those might be roles that also play into your system of quality management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Why was it important as standard setter that we specified these roles in QM1?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Well first and foremost a firm is an entity and not an individual that takes action as an individual, so roles and responsibilities needed to be assigned and be clear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Then that person at the top —the person with ultimate responsibility —needs to own the system, set the tone for importance of quality and leadership commitment</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Buy-in into the system is absolutely essential, and we're going to talk some more about that when we get to the governance and leadership piece of the presentation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Last but not least, these roles are </a:t>
            </a:r>
            <a:r>
              <a:rPr lang="en-US" sz="1000" b="1" i="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key roles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 operating your system of quality management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Monitoring and remediation is an entire process— as we went through on the most recent webinar —it needs to be set up; it needs to be managed; and it's essential that someone is taking responsibility for that</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You'll see when we get to the evaluation piece of the presentation, that piece plays a key role in the overall evaluation of the system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Independence is also critical to audit and it's important that someone in the firm is focused on that and taking responsibility for ensuring the processes related to independence are dealt with appropriately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But as I mentioned, small, even some medium, firms may not have individual separate people performing these roles and they might be assigned to one or two people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standard does not say that they have to be separately assigned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Qualifications -</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other area that is important to think about is what are the qualifications of the individuals that are assigned to these roles?</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individuals assigned these responsibilities are required to have the appropriate experience, knowledge, time, influence, and authority to fulfill their roles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Experience, knowledge, time: those are pretty straightforward, not too complicated to understand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Picking up on the influence and authority point: this was key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Firms can't just assign these roles to someone as a tick the box or a compliance exercise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really needs to be assigned to a person who has the ability to influence and have authority to fulfill the role properly and confidently to make the decisions that are needed and have the support of firm's ultimate leadership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 that I’m going to move on now to governance and leadership which is another key area of QM1 and is related to some of the responsibilities we just talked about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68755-C1F4-477C-A00E-4CEF80E980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594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ts val="1400"/>
              </a:lnSpc>
              <a:spcBef>
                <a:spcPts val="600"/>
              </a:spcBef>
              <a:spcAft>
                <a:spcPts val="600"/>
              </a:spcAft>
              <a:buClrTx/>
              <a:buSzTx/>
              <a:buFont typeface="+mj-lt"/>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defRPr/>
            </a:pPr>
            <a:r>
              <a:rPr lang="en-US" sz="1800" u="none" strike="noStrike" kern="400" dirty="0">
                <a:effectLst/>
                <a:latin typeface="Times New Roman" panose="02020603050405020304" pitchFamily="18" charset="0"/>
                <a:ea typeface="Times New Roman" panose="02020603050405020304" pitchFamily="18" charset="0"/>
              </a:rPr>
              <a:t>QM 1 includes responsibilities for the managing partner of the firm. Even if the managing partner isn’t an assurance practitioner, they are still ultimately responsible for the firm’s system of quality management. Why? By virtue of their position as managing partner; the managing partner has a big say in how the resources of a firm are allocated, including those that support the SoQM. If you want to know a firm’s values, don’t look at their mission statement, look at their budget. </a:t>
            </a:r>
          </a:p>
          <a:p>
            <a:pPr marL="342900" marR="33655" lvl="0" indent="-342900">
              <a:lnSpc>
                <a:spcPct val="120000"/>
              </a:lnSpc>
              <a:spcBef>
                <a:spcPts val="0"/>
              </a:spcBef>
              <a:spcAft>
                <a:spcPts val="600"/>
              </a:spcAft>
              <a:buFont typeface="Symbol" panose="05050102010706020507" pitchFamily="18" charset="2"/>
              <a:buChar char=""/>
            </a:pPr>
            <a:r>
              <a:rPr lang="en-US" sz="1800" u="none" strike="noStrike" kern="400" dirty="0">
                <a:effectLst/>
                <a:latin typeface="Times New Roman" panose="02020603050405020304" pitchFamily="18" charset="0"/>
                <a:ea typeface="Times New Roman" panose="02020603050405020304" pitchFamily="18" charset="0"/>
              </a:rPr>
              <a:t>The managing partner can obtain information from those charged with operational responsibility for the SoQM, but they are required to make an annual assertion about </a:t>
            </a:r>
            <a:r>
              <a:rPr lang="en-US" sz="2800" dirty="0"/>
              <a:t>whether the firm’s system of quality management provides the firm with reasonable assurance that the objectives of the system are being achieved. </a:t>
            </a:r>
            <a:r>
              <a:rPr lang="en-US" sz="2800" dirty="0">
                <a:effectLst/>
                <a:latin typeface="Arial" panose="020B0604020202020204" pitchFamily="34" charset="0"/>
                <a:ea typeface="Calibri" panose="020F0502020204030204" pitchFamily="34" charset="0"/>
                <a:cs typeface="Times New Roman" panose="02020603050405020304" pitchFamily="18" charset="0"/>
              </a:rPr>
              <a:t>Firm leadership is required to make this evaluation even in a peer review year. It is comparable to management’s assertion about its system of internal control over financial reporting (ICFR), which remains management’s responsibility regardless of whether an audit of an entity’s system of ICFR is performed.</a:t>
            </a:r>
          </a:p>
          <a:p>
            <a:pPr marL="0" marR="0" lvl="0" indent="0" algn="just" defTabSz="914400" rtl="0" eaLnBrk="1" fontAlgn="auto" latinLnBrk="0" hangingPunct="1">
              <a:lnSpc>
                <a:spcPts val="1400"/>
              </a:lnSpc>
              <a:spcBef>
                <a:spcPts val="600"/>
              </a:spcBef>
              <a:spcAft>
                <a:spcPts val="600"/>
              </a:spcAft>
              <a:buClrTx/>
              <a:buSzTx/>
              <a:buFont typeface="+mj-lt"/>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defRPr/>
            </a:pPr>
            <a:endParaRPr lang="en-US" sz="2800" dirty="0"/>
          </a:p>
          <a:p>
            <a:pPr marL="342900" marR="0" lvl="0" indent="-342900" algn="just">
              <a:lnSpc>
                <a:spcPts val="1400"/>
              </a:lnSpc>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endParaRPr lang="en-US" sz="1800" u="none" strike="noStrike" kern="400" dirty="0">
              <a:effectLst/>
              <a:latin typeface="Times New Roman" panose="02020603050405020304" pitchFamily="18" charset="0"/>
              <a:ea typeface="Times New Roman" panose="02020603050405020304" pitchFamily="18" charset="0"/>
            </a:endParaRPr>
          </a:p>
          <a:p>
            <a:pPr marL="342900" marR="0" lvl="0" indent="-342900" algn="just">
              <a:lnSpc>
                <a:spcPts val="1400"/>
              </a:lnSpc>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u="none" strike="noStrike" kern="400" dirty="0">
                <a:effectLst/>
                <a:latin typeface="Times New Roman" panose="02020603050405020304" pitchFamily="18" charset="0"/>
                <a:ea typeface="Times New Roman" panose="02020603050405020304" pitchFamily="18" charset="0"/>
              </a:rPr>
              <a:t>The firm </a:t>
            </a:r>
            <a:r>
              <a:rPr lang="en-US" sz="1800" u="dbl" strike="noStrike" kern="400" dirty="0">
                <a:solidFill>
                  <a:srgbClr val="0000FF"/>
                </a:solidFill>
                <a:effectLst/>
                <a:latin typeface="Times New Roman" panose="02020603050405020304" pitchFamily="18" charset="0"/>
                <a:ea typeface="Times New Roman" panose="02020603050405020304" pitchFamily="18" charset="0"/>
              </a:rPr>
              <a:t>should</a:t>
            </a:r>
            <a:r>
              <a:rPr lang="en-US" sz="1800" u="none" strike="noStrike" kern="400" dirty="0">
                <a:effectLst/>
                <a:latin typeface="Times New Roman" panose="02020603050405020304" pitchFamily="18" charset="0"/>
                <a:ea typeface="Times New Roman" panose="02020603050405020304" pitchFamily="18" charset="0"/>
              </a:rPr>
              <a:t> assign</a:t>
            </a:r>
            <a:r>
              <a:rPr lang="en-US" sz="1800" u="none" strike="noStrike" dirty="0">
                <a:effectLst/>
                <a:latin typeface="Times New Roman" panose="02020603050405020304" pitchFamily="18" charset="0"/>
                <a:ea typeface="Times New Roman" panose="02020603050405020304" pitchFamily="18" charset="0"/>
              </a:rPr>
              <a:t> (Ref: </a:t>
            </a:r>
            <a:r>
              <a:rPr lang="en-US" sz="1800" u="dbl" strike="noStrike" dirty="0">
                <a:solidFill>
                  <a:srgbClr val="0000FF"/>
                </a:solidFill>
                <a:effectLst/>
                <a:latin typeface="Times New Roman" panose="02020603050405020304" pitchFamily="18" charset="0"/>
                <a:ea typeface="Times New Roman" panose="02020603050405020304" pitchFamily="18" charset="0"/>
              </a:rPr>
              <a:t>par</a:t>
            </a:r>
            <a:r>
              <a:rPr lang="en-US" sz="1800" u="none" strike="noStrike" dirty="0">
                <a:effectLst/>
                <a:latin typeface="Times New Roman" panose="02020603050405020304" pitchFamily="18" charset="0"/>
                <a:ea typeface="Times New Roman" panose="02020603050405020304" pitchFamily="18" charset="0"/>
              </a:rPr>
              <a:t>. A</a:t>
            </a:r>
            <a:r>
              <a:rPr lang="en-US" sz="1800" u="dbl" strike="noStrike" dirty="0">
                <a:solidFill>
                  <a:srgbClr val="0000FF"/>
                </a:solidFill>
                <a:effectLst/>
                <a:latin typeface="Times New Roman" panose="02020603050405020304" pitchFamily="18" charset="0"/>
                <a:ea typeface="Times New Roman" panose="02020603050405020304" pitchFamily="18" charset="0"/>
              </a:rPr>
              <a:t>32</a:t>
            </a:r>
            <a:r>
              <a:rPr lang="en-US" sz="1800" u="none" strike="noStrike" dirty="0">
                <a:effectLst/>
                <a:latin typeface="Times New Roman" panose="02020603050405020304" pitchFamily="18" charset="0"/>
                <a:ea typeface="Times New Roman" panose="02020603050405020304" pitchFamily="18" charset="0"/>
              </a:rPr>
              <a:t>–A36)</a:t>
            </a:r>
          </a:p>
          <a:p>
            <a:pPr marL="342900" marR="0" lvl="0" indent="-342900" algn="just">
              <a:lnSpc>
                <a:spcPts val="1400"/>
              </a:lnSpc>
              <a:spcBef>
                <a:spcPts val="600"/>
              </a:spcBef>
              <a:spcAft>
                <a:spcPts val="300"/>
              </a:spcAft>
              <a:buFont typeface="+mj-lt"/>
              <a:buAutoNum type="alphaL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kern="400" dirty="0">
                <a:effectLst/>
                <a:latin typeface="Times New Roman" panose="02020603050405020304" pitchFamily="18" charset="0"/>
                <a:ea typeface="Times New Roman" panose="02020603050405020304" pitchFamily="18" charset="0"/>
              </a:rPr>
              <a:t>ultimate responsibility and accountability for the system of quality management to the firm’s CEO or the firm’s managing partner (or equivalent) or, if appropriate, the firm’s managing board of partners (or equivalent);</a:t>
            </a:r>
            <a:r>
              <a:rPr lang="en-US" sz="1800" spc="-20" dirty="0">
                <a:effectLst/>
                <a:latin typeface="Times New Roman" panose="02020603050405020304" pitchFamily="18" charset="0"/>
                <a:ea typeface="Times New Roman" panose="02020603050405020304" pitchFamily="18" charset="0"/>
              </a:rPr>
              <a:t> </a:t>
            </a:r>
            <a:r>
              <a:rPr lang="en-US" sz="1800" kern="4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algn="just">
              <a:lnSpc>
                <a:spcPts val="1400"/>
              </a:lnSpc>
              <a:spcBef>
                <a:spcPts val="600"/>
              </a:spcBef>
              <a:spcAft>
                <a:spcPts val="0"/>
              </a:spcAft>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u="none" strike="noStrike" dirty="0">
                <a:effectLst/>
                <a:latin typeface="Times New Roman" panose="02020603050405020304" pitchFamily="18" charset="0"/>
                <a:ea typeface="Times New Roman" panose="02020603050405020304" pitchFamily="18" charset="0"/>
              </a:rPr>
              <a:t>The </a:t>
            </a:r>
            <a:r>
              <a:rPr lang="en-US" sz="1800" u="none" strike="noStrike" spc="-20" dirty="0">
                <a:effectLst/>
                <a:latin typeface="Times New Roman" panose="02020603050405020304" pitchFamily="18" charset="0"/>
                <a:ea typeface="Times New Roman" panose="02020603050405020304" pitchFamily="18" charset="0"/>
              </a:rPr>
              <a:t>individual or </a:t>
            </a:r>
            <a:r>
              <a:rPr lang="en-US" sz="1800" u="none" strike="noStrike" dirty="0">
                <a:effectLst/>
                <a:latin typeface="Times New Roman" panose="02020603050405020304" pitchFamily="18" charset="0"/>
                <a:ea typeface="Times New Roman" panose="02020603050405020304" pitchFamily="18" charset="0"/>
              </a:rPr>
              <a:t>individuals assigned ultimate responsibility and accountability for the system of quality management </a:t>
            </a:r>
            <a:r>
              <a:rPr lang="en-US" sz="1800" u="dbl" strike="noStrike" dirty="0">
                <a:solidFill>
                  <a:srgbClr val="0000FF"/>
                </a:solidFill>
                <a:effectLst/>
                <a:latin typeface="Times New Roman" panose="02020603050405020304" pitchFamily="18" charset="0"/>
                <a:ea typeface="Times New Roman" panose="02020603050405020304" pitchFamily="18" charset="0"/>
              </a:rPr>
              <a:t>should</a:t>
            </a:r>
            <a:r>
              <a:rPr lang="en-US" sz="1800" u="none" strike="noStrike" dirty="0">
                <a:effectLst/>
                <a:latin typeface="Times New Roman" panose="02020603050405020304" pitchFamily="18" charset="0"/>
                <a:ea typeface="Times New Roman" panose="02020603050405020304" pitchFamily="18" charset="0"/>
              </a:rPr>
              <a:t> evaluate, on behalf of the firm, the system of quality management. The evaluation </a:t>
            </a:r>
            <a:r>
              <a:rPr lang="en-US" sz="1800" u="dbl" strike="noStrike" dirty="0">
                <a:solidFill>
                  <a:srgbClr val="0000FF"/>
                </a:solidFill>
                <a:effectLst/>
                <a:latin typeface="Times New Roman" panose="02020603050405020304" pitchFamily="18" charset="0"/>
                <a:ea typeface="Times New Roman" panose="02020603050405020304" pitchFamily="18" charset="0"/>
              </a:rPr>
              <a:t>should</a:t>
            </a:r>
            <a:r>
              <a:rPr lang="en-US" sz="1800" u="none" strike="noStrike" dirty="0">
                <a:effectLst/>
                <a:latin typeface="Times New Roman" panose="02020603050405020304" pitchFamily="18" charset="0"/>
                <a:ea typeface="Times New Roman" panose="02020603050405020304" pitchFamily="18" charset="0"/>
              </a:rPr>
              <a:t> be undertaken as of a point in time and performed at least annually. (Ref: </a:t>
            </a:r>
            <a:r>
              <a:rPr lang="en-US" sz="1800" u="dbl" strike="noStrike" dirty="0">
                <a:solidFill>
                  <a:srgbClr val="0000FF"/>
                </a:solidFill>
                <a:effectLst/>
                <a:latin typeface="Times New Roman" panose="02020603050405020304" pitchFamily="18" charset="0"/>
                <a:ea typeface="Times New Roman" panose="02020603050405020304" pitchFamily="18" charset="0"/>
              </a:rPr>
              <a:t>par</a:t>
            </a:r>
            <a:r>
              <a:rPr lang="en-US" sz="1800" u="none" strike="noStrike" dirty="0">
                <a:effectLst/>
                <a:latin typeface="Times New Roman" panose="02020603050405020304" pitchFamily="18" charset="0"/>
                <a:ea typeface="Times New Roman" panose="02020603050405020304" pitchFamily="18" charset="0"/>
              </a:rPr>
              <a:t>. A</a:t>
            </a:r>
            <a:r>
              <a:rPr lang="en-US" sz="1800" u="dbl" strike="noStrike" dirty="0">
                <a:solidFill>
                  <a:srgbClr val="0000FF"/>
                </a:solidFill>
                <a:effectLst/>
                <a:latin typeface="Times New Roman" panose="02020603050405020304" pitchFamily="18" charset="0"/>
                <a:ea typeface="Times New Roman" panose="02020603050405020304" pitchFamily="18" charset="0"/>
              </a:rPr>
              <a:t>206</a:t>
            </a:r>
            <a:r>
              <a:rPr lang="en-US" sz="1800" u="none" strike="noStrike" dirty="0">
                <a:effectLst/>
                <a:latin typeface="Times New Roman" panose="02020603050405020304" pitchFamily="18" charset="0"/>
                <a:ea typeface="Times New Roman" panose="02020603050405020304" pitchFamily="18" charset="0"/>
              </a:rPr>
              <a:t>–A</a:t>
            </a:r>
            <a:r>
              <a:rPr lang="en-US" sz="1800" u="dbl" strike="noStrike" dirty="0">
                <a:solidFill>
                  <a:srgbClr val="0000FF"/>
                </a:solidFill>
                <a:effectLst/>
                <a:latin typeface="Times New Roman" panose="02020603050405020304" pitchFamily="18" charset="0"/>
                <a:ea typeface="Times New Roman" panose="02020603050405020304" pitchFamily="18" charset="0"/>
              </a:rPr>
              <a:t>209</a:t>
            </a:r>
            <a:r>
              <a:rPr lang="en-US" sz="1800" u="none" strike="noStrike" dirty="0">
                <a:effectLst/>
                <a:latin typeface="Times New Roman" panose="02020603050405020304" pitchFamily="18" charset="0"/>
                <a:ea typeface="Times New Roman" panose="02020603050405020304" pitchFamily="18" charset="0"/>
              </a:rPr>
              <a:t>)</a:t>
            </a:r>
          </a:p>
          <a:p>
            <a:pPr marL="342900" marR="0" lvl="0" indent="-342900" algn="just">
              <a:lnSpc>
                <a:spcPts val="1400"/>
              </a:lnSpc>
              <a:spcBef>
                <a:spcPts val="600"/>
              </a:spcBef>
              <a:spcAft>
                <a:spcPts val="0"/>
              </a:spcAft>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u="none" strike="noStrike" dirty="0">
                <a:effectLst/>
                <a:latin typeface="Times New Roman" panose="02020603050405020304" pitchFamily="18" charset="0"/>
                <a:ea typeface="Times New Roman" panose="02020603050405020304" pitchFamily="18" charset="0"/>
              </a:rPr>
              <a:t>Based on the evaluation, the </a:t>
            </a:r>
            <a:r>
              <a:rPr lang="en-US" sz="1800" u="none" strike="noStrike" spc="-20" dirty="0">
                <a:effectLst/>
                <a:latin typeface="Times New Roman" panose="02020603050405020304" pitchFamily="18" charset="0"/>
                <a:ea typeface="Times New Roman" panose="02020603050405020304" pitchFamily="18" charset="0"/>
              </a:rPr>
              <a:t>individual or </a:t>
            </a:r>
            <a:r>
              <a:rPr lang="en-US" sz="1800" u="none" strike="noStrike" dirty="0">
                <a:effectLst/>
                <a:latin typeface="Times New Roman" panose="02020603050405020304" pitchFamily="18" charset="0"/>
                <a:ea typeface="Times New Roman" panose="02020603050405020304" pitchFamily="18" charset="0"/>
              </a:rPr>
              <a:t>individuals assigned ultimate responsibility and accountability for the system of quality management </a:t>
            </a:r>
            <a:r>
              <a:rPr lang="en-US" sz="1800" u="dbl" strike="noStrike" dirty="0">
                <a:solidFill>
                  <a:srgbClr val="0000FF"/>
                </a:solidFill>
                <a:effectLst/>
                <a:latin typeface="Times New Roman" panose="02020603050405020304" pitchFamily="18" charset="0"/>
                <a:ea typeface="Times New Roman" panose="02020603050405020304" pitchFamily="18" charset="0"/>
              </a:rPr>
              <a:t>should</a:t>
            </a:r>
            <a:r>
              <a:rPr lang="en-US" sz="1800" u="none" strike="noStrike" dirty="0">
                <a:effectLst/>
                <a:latin typeface="Times New Roman" panose="02020603050405020304" pitchFamily="18" charset="0"/>
                <a:ea typeface="Times New Roman" panose="02020603050405020304" pitchFamily="18" charset="0"/>
              </a:rPr>
              <a:t> conclude, on behalf of the firm, one of the following: (Ref: </a:t>
            </a:r>
            <a:r>
              <a:rPr lang="en-US" sz="1800" u="dbl" strike="noStrike" dirty="0">
                <a:solidFill>
                  <a:srgbClr val="0000FF"/>
                </a:solidFill>
                <a:effectLst/>
                <a:latin typeface="Times New Roman" panose="02020603050405020304" pitchFamily="18" charset="0"/>
                <a:ea typeface="Times New Roman" panose="02020603050405020304" pitchFamily="18" charset="0"/>
              </a:rPr>
              <a:t>par</a:t>
            </a:r>
            <a:r>
              <a:rPr lang="en-US" sz="1800" u="none" strike="noStrike" dirty="0">
                <a:effectLst/>
                <a:latin typeface="Times New Roman" panose="02020603050405020304" pitchFamily="18" charset="0"/>
                <a:ea typeface="Times New Roman" panose="02020603050405020304" pitchFamily="18" charset="0"/>
              </a:rPr>
              <a:t>. A</a:t>
            </a:r>
            <a:r>
              <a:rPr lang="en-US" sz="1800" u="dbl" strike="noStrike" dirty="0">
                <a:solidFill>
                  <a:srgbClr val="0000FF"/>
                </a:solidFill>
                <a:effectLst/>
                <a:latin typeface="Times New Roman" panose="02020603050405020304" pitchFamily="18" charset="0"/>
                <a:ea typeface="Times New Roman" panose="02020603050405020304" pitchFamily="18" charset="0"/>
              </a:rPr>
              <a:t>210 and</a:t>
            </a:r>
            <a:r>
              <a:rPr lang="en-US" sz="1800" u="none" strike="noStrike" dirty="0">
                <a:effectLst/>
                <a:latin typeface="Times New Roman" panose="02020603050405020304" pitchFamily="18" charset="0"/>
                <a:ea typeface="Times New Roman" panose="02020603050405020304" pitchFamily="18" charset="0"/>
              </a:rPr>
              <a:t> A</a:t>
            </a:r>
            <a:r>
              <a:rPr lang="en-US" sz="1800" u="dbl" strike="noStrike" dirty="0">
                <a:solidFill>
                  <a:srgbClr val="0000FF"/>
                </a:solidFill>
                <a:effectLst/>
                <a:latin typeface="Times New Roman" panose="02020603050405020304" pitchFamily="18" charset="0"/>
                <a:ea typeface="Times New Roman" panose="02020603050405020304" pitchFamily="18" charset="0"/>
              </a:rPr>
              <a:t>217</a:t>
            </a:r>
            <a:r>
              <a:rPr lang="en-US" sz="1800" u="none" strike="noStrike" dirty="0">
                <a:effectLst/>
                <a:latin typeface="Times New Roman" panose="02020603050405020304" pitchFamily="18" charset="0"/>
                <a:ea typeface="Times New Roman" panose="02020603050405020304" pitchFamily="18" charset="0"/>
              </a:rPr>
              <a:t>) </a:t>
            </a:r>
          </a:p>
          <a:p>
            <a:pPr marL="342900" marR="0" lvl="0" indent="-342900" algn="just">
              <a:lnSpc>
                <a:spcPts val="1400"/>
              </a:lnSpc>
              <a:spcBef>
                <a:spcPts val="600"/>
              </a:spcBef>
              <a:spcAft>
                <a:spcPts val="0"/>
              </a:spcAft>
              <a:buFont typeface="+mj-lt"/>
              <a:buAutoNum type="alphaL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dirty="0">
                <a:effectLst/>
                <a:latin typeface="Times New Roman" panose="02020603050405020304" pitchFamily="18" charset="0"/>
                <a:ea typeface="Times New Roman" panose="02020603050405020304" pitchFamily="18" charset="0"/>
              </a:rPr>
              <a:t>The system of quality management provides the firm with reasonable assurance that the objectives of the system of quality management are being achieved. (Ref: </a:t>
            </a:r>
            <a:r>
              <a:rPr lang="en-US" sz="1800" u="dbl" dirty="0">
                <a:solidFill>
                  <a:srgbClr val="0000FF"/>
                </a:solidFill>
                <a:effectLst/>
                <a:latin typeface="Times New Roman" panose="02020603050405020304" pitchFamily="18" charset="0"/>
                <a:ea typeface="Times New Roman" panose="02020603050405020304" pitchFamily="18" charset="0"/>
              </a:rPr>
              <a:t>par</a:t>
            </a:r>
            <a:r>
              <a:rPr lang="en-US" sz="1800" dirty="0">
                <a:effectLst/>
                <a:latin typeface="Times New Roman" panose="02020603050405020304" pitchFamily="18" charset="0"/>
                <a:ea typeface="Times New Roman" panose="02020603050405020304" pitchFamily="18" charset="0"/>
              </a:rPr>
              <a:t>. A</a:t>
            </a:r>
            <a:r>
              <a:rPr lang="en-US" sz="1800" u="dbl" dirty="0">
                <a:solidFill>
                  <a:srgbClr val="0000FF"/>
                </a:solidFill>
                <a:effectLst/>
                <a:latin typeface="Times New Roman" panose="02020603050405020304" pitchFamily="18" charset="0"/>
                <a:ea typeface="Times New Roman" panose="02020603050405020304" pitchFamily="18" charset="0"/>
              </a:rPr>
              <a:t>2011</a:t>
            </a:r>
            <a:r>
              <a:rPr lang="en-US" sz="1800" dirty="0">
                <a:effectLst/>
                <a:latin typeface="Times New Roman" panose="02020603050405020304" pitchFamily="18" charset="0"/>
                <a:ea typeface="Times New Roman" panose="02020603050405020304" pitchFamily="18" charset="0"/>
              </a:rPr>
              <a:t>)</a:t>
            </a:r>
          </a:p>
          <a:p>
            <a:pPr marL="342900" marR="0" lvl="0" indent="-342900" algn="just">
              <a:lnSpc>
                <a:spcPts val="1400"/>
              </a:lnSpc>
              <a:spcBef>
                <a:spcPts val="600"/>
              </a:spcBef>
              <a:spcAft>
                <a:spcPts val="0"/>
              </a:spcAft>
              <a:buFont typeface="+mj-lt"/>
              <a:buAutoNum type="alphaL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dirty="0">
                <a:effectLst/>
                <a:latin typeface="Times New Roman" panose="02020603050405020304" pitchFamily="18" charset="0"/>
                <a:ea typeface="Times New Roman" panose="02020603050405020304" pitchFamily="18" charset="0"/>
              </a:rPr>
              <a:t>Except for matters related to identified deficiencies that have a severe but not pervasive effect on the design, implementation, and operation of the system of quality management, the system of quality management provides the firm with reasonable assurance that the objectives of the system of quality management are being achieved. (Ref: </a:t>
            </a:r>
            <a:r>
              <a:rPr lang="en-US" sz="1800" u="dbl" dirty="0">
                <a:solidFill>
                  <a:srgbClr val="0000FF"/>
                </a:solidFill>
                <a:effectLst/>
                <a:latin typeface="Times New Roman" panose="02020603050405020304" pitchFamily="18" charset="0"/>
                <a:ea typeface="Times New Roman" panose="02020603050405020304" pitchFamily="18" charset="0"/>
              </a:rPr>
              <a:t>par</a:t>
            </a:r>
            <a:r>
              <a:rPr lang="en-US" sz="1800" dirty="0">
                <a:effectLst/>
                <a:latin typeface="Times New Roman" panose="02020603050405020304" pitchFamily="18" charset="0"/>
                <a:ea typeface="Times New Roman" panose="02020603050405020304" pitchFamily="18" charset="0"/>
              </a:rPr>
              <a:t>. A</a:t>
            </a:r>
            <a:r>
              <a:rPr lang="en-US" sz="1800" u="dbl" dirty="0">
                <a:solidFill>
                  <a:srgbClr val="0000FF"/>
                </a:solidFill>
                <a:effectLst/>
                <a:latin typeface="Times New Roman" panose="02020603050405020304" pitchFamily="18" charset="0"/>
                <a:ea typeface="Times New Roman" panose="02020603050405020304" pitchFamily="18" charset="0"/>
              </a:rPr>
              <a:t>212</a:t>
            </a:r>
            <a:r>
              <a:rPr lang="en-US" sz="1800" dirty="0">
                <a:effectLst/>
                <a:latin typeface="Times New Roman" panose="02020603050405020304" pitchFamily="18" charset="0"/>
                <a:ea typeface="Times New Roman" panose="02020603050405020304" pitchFamily="18" charset="0"/>
              </a:rPr>
              <a:t>)</a:t>
            </a:r>
          </a:p>
          <a:p>
            <a:pPr marL="342900" marR="0" lvl="0" indent="-342900" algn="just">
              <a:lnSpc>
                <a:spcPts val="1400"/>
              </a:lnSpc>
              <a:spcBef>
                <a:spcPts val="600"/>
              </a:spcBef>
              <a:spcAft>
                <a:spcPts val="0"/>
              </a:spcAft>
              <a:buFont typeface="+mj-lt"/>
              <a:buAutoNum type="alphaLcPeriod"/>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n-US" sz="1800" dirty="0">
                <a:effectLst/>
                <a:latin typeface="Times New Roman" panose="02020603050405020304" pitchFamily="18" charset="0"/>
                <a:ea typeface="Times New Roman" panose="02020603050405020304" pitchFamily="18" charset="0"/>
              </a:rPr>
              <a:t>The system of quality management does not provide the firm with reasonable assurance that the objectives of the system of quality management are being achieved. (Ref: </a:t>
            </a:r>
            <a:r>
              <a:rPr lang="en-US" sz="1800" u="dbl" dirty="0">
                <a:solidFill>
                  <a:srgbClr val="0000FF"/>
                </a:solidFill>
                <a:effectLst/>
                <a:latin typeface="Times New Roman" panose="02020603050405020304" pitchFamily="18" charset="0"/>
                <a:ea typeface="Times New Roman" panose="02020603050405020304" pitchFamily="18" charset="0"/>
              </a:rPr>
              <a:t>par</a:t>
            </a:r>
            <a:r>
              <a:rPr lang="en-US" sz="1800" dirty="0">
                <a:effectLst/>
                <a:latin typeface="Times New Roman" panose="02020603050405020304" pitchFamily="18" charset="0"/>
                <a:ea typeface="Times New Roman" panose="02020603050405020304" pitchFamily="18" charset="0"/>
              </a:rPr>
              <a:t>. A</a:t>
            </a:r>
            <a:r>
              <a:rPr lang="en-US" sz="1800" u="dbl" dirty="0">
                <a:solidFill>
                  <a:srgbClr val="0000FF"/>
                </a:solidFill>
                <a:effectLst/>
                <a:latin typeface="Times New Roman" panose="02020603050405020304" pitchFamily="18" charset="0"/>
                <a:ea typeface="Times New Roman" panose="02020603050405020304" pitchFamily="18" charset="0"/>
              </a:rPr>
              <a:t>212</a:t>
            </a:r>
            <a:r>
              <a:rPr lang="en-US" sz="1800" dirty="0">
                <a:effectLst/>
                <a:latin typeface="Times New Roman" panose="02020603050405020304" pitchFamily="18" charset="0"/>
                <a:ea typeface="Times New Roman" panose="02020603050405020304" pitchFamily="18" charset="0"/>
              </a:rPr>
              <a:t>–A</a:t>
            </a:r>
            <a:r>
              <a:rPr lang="en-US" sz="1800" u="dbl" dirty="0">
                <a:solidFill>
                  <a:srgbClr val="0000FF"/>
                </a:solidFill>
                <a:effectLst/>
                <a:latin typeface="Times New Roman" panose="02020603050405020304" pitchFamily="18" charset="0"/>
                <a:ea typeface="Times New Roman" panose="02020603050405020304" pitchFamily="18" charset="0"/>
              </a:rPr>
              <a:t>216</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84B6-D329-4149-94EC-E931379426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86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Many of the larger firms have changed their engagement team structures with team members located in different locations, regions and not all team members are necessarily employed by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Firms these days have a variety of contracts and arrangements with the people they use on engagements for various different reasons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Take for example component auditors - they're often a critical part of a whole network of people enrolled in a group audit but they're not necessarily employed by the firm or a network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So the fundamental concept here to remember is that if someone's performing procedures on the engagement, then they should be following the requirements of Professional Standards for engagement teams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This might be that they're subject to the independence requirements for the engagement, or it might relate to how their work is directed and reviewed, and of course how they're supervised.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Ultimately, it doesn't really matter where someone is located or how they are employed. If they're performing procedures on the engagement, then they're part of that engagement team and they're all contributing to those final decisions and conclusions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Now you might ask, what about people providing technical support on consultations or even engagement quality reviewers?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They're actually excluded from the definition, because they're not performing procedures on the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In addition, an engagement quality review is actually a quality control of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It’s not an engagement procedure - it's a firm quality response performed at the engagement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It's a control to challenge the judgments made by the engagement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 that reviewer is not performing procedures on the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Consistent though with the previous definition, auditors’ external experts and entities internal auditors are excluded.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This is because the practitioner performs engagement procedures on the work of those individuals to make their own evaluations and draw their own conclusions for the purpose of the engagement, and those individuals are also specifically dealt with in other AU-C standards.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change in the definition clearly has an effect on group audits because it brings in any component auditors into the scope of the engagement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This change has helped clarify those really important references in AU-C 600 today that those aspects of AU-C 220, such as direction, supervision and review also extend to component auditors, regardless of whether those component audits are from the same firm; another firm in the same network; or from a non-network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 although the requirements for engagement teams extend to component auditors, the approach to how the firm or the engagement partner address component auditors may actually differ, depending on whether they're internal to the firm or external.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We are going to actually cover that off a little bit as we go through this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ASB is currently in the process of updating AU-C 600, which is the standard that addresses special considerations for group audits.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comment period ended June 22, 2022 and we're hoping to approve that standard in the middle of next year and this will bring some further clarity to how the revisions in SAS 146 affect component auditors.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 is really important to remember though that AU-C 220 applies to group audits, even before the change to the engagement team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AU-C 600 builds on top of AU-C 220 to address those specific matters that arise in group audits.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One thing that the proposed group audit standard does is clarify that when the auditor makes reference to the report of another auditor, that other auditor is called a “referred-to auditor”. The proposed standard explicitly states that a referred-to auditor is not a member of the engagement team.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78E11D-6F6C-4DD6-9E17-369E00B78C5A}" type="slidenum">
              <a:rPr lang="en-US" smtClean="0"/>
              <a:t>24</a:t>
            </a:fld>
            <a:endParaRPr lang="en-US"/>
          </a:p>
        </p:txBody>
      </p:sp>
    </p:spTree>
    <p:extLst>
      <p:ext uri="{BB962C8B-B14F-4D97-AF65-F5344CB8AC3E}">
        <p14:creationId xmlns:p14="http://schemas.microsoft.com/office/powerpoint/2010/main" val="1104527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Let’s talk a bit about human resources and what's considered to be a human resource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human resources may be internal or external to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that distinction is important, because the way in which the firm influences how the people work may differ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 there are some differences in the requirement in SQMS1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there's a few definitions in SQMS1 that are around who are considered to be internal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but those haven't really changed from QC-10 although they have been modernized a bit to reflect changes in how the firms operate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first definition is personnel and as defined, it includes partners and staff in the firm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what's important here is to think about what “in the firm” means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is anyone working within the firm or another structure in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err="1">
                <a:effectLst/>
                <a:latin typeface="Arial" panose="020B0604020202020204" pitchFamily="34" charset="0"/>
                <a:ea typeface="Calibri" panose="020F0502020204030204" pitchFamily="34" charset="0"/>
                <a:cs typeface="Times New Roman" panose="02020603050405020304" pitchFamily="18" charset="0"/>
              </a:rPr>
              <a:t>i'm</a:t>
            </a:r>
            <a:r>
              <a:rPr lang="en-US" sz="1800" dirty="0">
                <a:effectLst/>
                <a:latin typeface="Arial" panose="020B0604020202020204" pitchFamily="34" charset="0"/>
                <a:ea typeface="Calibri" panose="020F0502020204030204" pitchFamily="34" charset="0"/>
                <a:cs typeface="Times New Roman" panose="02020603050405020304" pitchFamily="18" charset="0"/>
              </a:rPr>
              <a:t> sure you're aware some firms have structures where there are service delivery centers in other regions, for example, and the staff in those service delivery centers would then be considered personnel of the firm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second definition to look at is the term </a:t>
            </a:r>
            <a:r>
              <a:rPr lang="en-US" sz="1800" i="1" dirty="0">
                <a:effectLst/>
                <a:latin typeface="Arial" panose="020B0604020202020204" pitchFamily="34" charset="0"/>
                <a:ea typeface="Calibri" panose="020F0502020204030204" pitchFamily="34" charset="0"/>
                <a:cs typeface="Times New Roman" panose="02020603050405020304" pitchFamily="18" charset="0"/>
              </a:rPr>
              <a:t>staff</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that's defined as “professionals including any experts employed by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then the third definition that's important is the concept of the engagement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engagement teams are referred to throughout QM 1, but it's an important fundamental concept in SAS 146 which looks at the engagement level requirements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that's the definition that has changed in the suite of quality management standards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we've mentioned personnel and staff in the firm but in many instances the firm may use individuals that are external to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sometimes they'll use people who don't work directly for the firm, either in the system of quality management or at the engagement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for example, a firm may use external people such as an external engagement quality reviewer, or they may use an external individual such as a specialist consultant to help perform specific procedures on an engagement.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external people may come from the firm's net network or it may be that they're from an external service provider.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we'll look at those in a little bit more detail later but the notion that the firms may use external people isn't explicitly addressed in QC 10 so again this is a new concept in SQMS1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SQMS1 includes both the people that the firm uses on engagements as well as the people that the firm uses to operate the system of quality management, such as the people who are used for consultation, or to deal with ethics compliance, or to perform the monitoring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between SQMS1 and SAS 146, the individuals or the human resources that are addressed by the standards now cover that complete suite of all the individuals that are involved in engagements and in the system of quality management, both internal and external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So</a:t>
            </a:r>
            <a:r>
              <a:rPr lang="en-US" sz="1800" dirty="0">
                <a:effectLst/>
                <a:latin typeface="Arial" panose="020B0604020202020204" pitchFamily="34" charset="0"/>
                <a:ea typeface="Calibri" panose="020F0502020204030204" pitchFamily="34" charset="0"/>
                <a:cs typeface="Times New Roman" panose="02020603050405020304" pitchFamily="18" charset="0"/>
              </a:rPr>
              <a:t>, we’re talking about people the firm uses on engagements and those listening know that when a firm uses people on engagement, some of those may not actually be employees of the firm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Let’s take a closer look at how the definition of the engagement team has changed and talk about who may or may not be included in the engagement team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8E11D-6F6C-4DD6-9E17-369E00B78C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914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Moving on to talking about service providers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As we've said previously, we're seeing more and more that firms are using external parties for a number of things 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From people to technology, firms are using service providers to help them deal with all the things that the firm needs to operate and perform engagements because firms simply don't have the resources internally or the specialization to be able to develop and maintain resources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That's the case in the smaller firms. Many of those firms will use IT service providers to provide IT service support, or they may use external people, such as training providers for consultation on technical matters or to perform engagement quality reviews. They may purchase IT applications for use in preparing audit files and audit methodology or data analytics. The firm's information and data may even be served stored on the service provider’s cloud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Larger firms, while they may have more expertise in-house, absolutely very much use service providers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Remember, when we've got firms performing group audits, we’ve got to be really aware that component auditors perform performing work at that component are in this service provider bucket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If they're not from within the same network as the audit firm, we'll talk about networks on another webinar, but it’s relevant here because component auditors are a human resource that the firm is using to perform its engagement. And as we've talked about earlier, the definition of engagement teams includes component auditors.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It's an interesting one here, because in many cases the firm itself may not actually be the entity engaging the component auditor because maybe management of the group will make that choice or the component auditor may be engaged by component management. But if the component auditor isn’t from a network firm, they are considered a service provider.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It's important that resources from networks are dealt with separately from service providers.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When we talk about a network we mean anything that comes from the network organization itself or from another firm or another structure within that same network, so if the firm's using things like the network audit methodology, quality management framework, consultation and so on, that's included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Note – firms may belong to an association, but if the association doesn’t provide an audit methodology, or quality management framework, it’s not a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Our final webinar will cover more on what on networks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 we've talked about service providers but i want to emphasize something that's really important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Firms can use service providers within the system of quality management but they can't outsource the responsibility for the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firms are responsible for their system. A service provider may be able to help them, but the firm still has to take an active role in their system and in taking responsibility for the output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In terms of what SQMS1 requires when it comes to using resources from service provider well it's really two things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Firstly, that the firm identifies the need for a service provider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Secondly, when the firm is using external resources, the firm has to make sure that the resource from the service provider is appropriate for use in the system and in performing engagements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When we're thinking about whether it's appropriate for use, think about the quality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If we think about an example of technological resource, we've got a quality objective that the technological resource being appropriately implemented and maintained. So, in the context of getting that technological resource from a service provider, the firm may need to probe about how that resource will be appropriately implemented, maintained by that service provider and how they're going to do it in order to meet the technology quality objective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Questions?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8E11D-6F6C-4DD6-9E17-369E00B78C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3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Take the firm’s existing QC document and connect that to the other areas where the firm has documented policies and procedures such as human resources (HR policy manual), IT, client acceptance and continuance, independence, engagement methodologies, etc. Let the documentation of the firm’s SOQM tell the story, in a sense, of the firm, what it does and how it does it.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D5D11E6-B8A6-4076-A8DD-36C7B8C3FB70}" type="slidenum">
              <a:rPr lang="en-US" smtClean="0"/>
              <a:t>27</a:t>
            </a:fld>
            <a:endParaRPr lang="en-US"/>
          </a:p>
        </p:txBody>
      </p:sp>
    </p:spTree>
    <p:extLst>
      <p:ext uri="{BB962C8B-B14F-4D97-AF65-F5344CB8AC3E}">
        <p14:creationId xmlns:p14="http://schemas.microsoft.com/office/powerpoint/2010/main" val="2603892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404E-E2D2-4D89-14F6-55C400725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4ADD4-2980-50CB-E029-2D025C9BD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3C1FF-8EC3-6104-5656-29297723C8DA}"/>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AICPA practice aid can help a firm develop its QM document and be an important part of that document. The practice aid helps a firm develop their quality objectives, risk assessment, responses, and implement policies and procedures which would roll into the firm’s QM document. Modification of the content in the practice aid will likely be necessary. The policies and procedures in the practice aid may need to be modified to be applicable to a firm. Some may not be applicable at all. A firm may need to add policies and procedures that are already part of their existing QC system.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risks and responses in the practice aid need to be customized. In addition, a firm’s risk assessment should be iterative and updated when changes in the nature and circumstances of the firm or its engagements occur. An incomplete or out-of-date risk assessment can have a significant effect on the SOQM.</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0C140E23-A9FA-634B-ACA4-51D6D249D04B}"/>
              </a:ext>
            </a:extLst>
          </p:cNvPr>
          <p:cNvSpPr>
            <a:spLocks noGrp="1"/>
          </p:cNvSpPr>
          <p:nvPr>
            <p:ph type="sldNum" sz="quarter" idx="5"/>
          </p:nvPr>
        </p:nvSpPr>
        <p:spPr/>
        <p:txBody>
          <a:bodyPr/>
          <a:lstStyle/>
          <a:p>
            <a:fld id="{BD5D11E6-B8A6-4076-A8DD-36C7B8C3FB70}" type="slidenum">
              <a:rPr lang="en-US" smtClean="0"/>
              <a:t>28</a:t>
            </a:fld>
            <a:endParaRPr lang="en-US"/>
          </a:p>
        </p:txBody>
      </p:sp>
    </p:spTree>
    <p:extLst>
      <p:ext uri="{BB962C8B-B14F-4D97-AF65-F5344CB8AC3E}">
        <p14:creationId xmlns:p14="http://schemas.microsoft.com/office/powerpoint/2010/main" val="1866150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6032-58DB-7893-6FBC-3937E7531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78448-E0F4-8212-5816-D4EC6BABA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9D4C3-52AD-EF50-B010-1C62746F9367}"/>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As indicated in QM 10.25, a firm should establish the quality objectives specified by QM 10 and any additional quality objectives considered necessary by the firm to achieve the objectives of the SOQM. However, QM 10.A44 indicates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it is unlikely that a firm would find it necessary to establish additional quality objectives. We suggest not spending significant time searching for unidentified quality objectives. The ones in QM 10 are comprehensive.</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QC 10 provides examples of quality risks and the AICPA practice aid provides a library of quality risks related to the components of the SOQM. The library is not all-inclusive, nor are all quality risks in the library necessarily applicable to a firm. The library of risks is extensive and we would not expect a firm to have that many.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i="1" dirty="0">
                <a:effectLst/>
                <a:latin typeface="Arial" panose="020B0604020202020204" pitchFamily="34" charset="0"/>
                <a:ea typeface="Times New Roman" panose="02020603050405020304" pitchFamily="18" charset="0"/>
                <a:cs typeface="Arial" panose="020B0604020202020204" pitchFamily="34" charset="0"/>
              </a:rPr>
              <a:t>Practice Note</a:t>
            </a:r>
            <a:r>
              <a:rPr lang="en-US" sz="1800" dirty="0">
                <a:effectLst/>
                <a:latin typeface="Arial" panose="020B0604020202020204" pitchFamily="34" charset="0"/>
                <a:ea typeface="Times New Roman" panose="02020603050405020304" pitchFamily="18" charset="0"/>
                <a:cs typeface="Arial" panose="020B0604020202020204" pitchFamily="34" charset="0"/>
              </a:rPr>
              <a:t>: We suggest a firm go through the risks in the AICPA practice aid that have a reasonable possibility of affecting the quality objectives of the firm. A firm should not be identifying everything that could go wrong. For example, a firm may have a quality objective that the firm has competent, qualified, available resources who have the time and understanding to do the engagement work. The firm may be able to come up with a many reasons why that quality objective could not be met. That level of detail is not necessary. The firm should focus on the main things that can go wrong.</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QC 10.35 requires a firm to include certain specific responses to quality risks. However, as indicated in QM 10.27, the responses specified in QM 10.35 alone are not sufficient to achieve the objectives of the SOQM. Therefore, a firm will need to develop additional responses to its quality risks. The AICPA practice aid provides potential additional responses that can be linked to a firm’s risks and tailored to suit the nature and circumstances of a firm.</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238FF07-F719-D89E-EE58-C8F743A2C2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635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09855" lvl="0" indent="0" algn="just">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JIM</a:t>
            </a:r>
          </a:p>
          <a:p>
            <a:pPr marL="342900" marR="109855" lvl="0" indent="-342900" algn="just">
              <a:lnSpc>
                <a:spcPct val="107000"/>
              </a:lnSpc>
              <a:spcBef>
                <a:spcPts val="0"/>
              </a:spcBef>
              <a:spcAft>
                <a:spcPts val="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marR="109855" lvl="0" indent="-342900" algn="just">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firm may start operation of all the new and revised policies or procedures at the effective date, or the firm may pilot test one or more components of the new SQM prior to the effective date. The pilot test may be conducted by the entire firm, or by a selection of engagements teams. The SQM would not be considered in operation until the firm has formally implemented and commenced operation of the new SQM in its entirety. This means that you can start to make changes—for example, implementing the new risk assessment process—and ask your peer reviewer to give you feedback on those changes. But you wouldn’t get a matter for further consideration regarding those changes because your peer reviewer won’t be measuring your system against the new standards until the firm formally implements them (which has to be no later than December 15, 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903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8B9FE-39B8-20D3-F04D-FD55913CC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4D767-C716-D34F-738F-F149E1234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FE4E8-B811-E9B0-792B-D5A44FD7D098}"/>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Yes, the QM standards apply to all firms that perform any engagement included in a firm’s accounting and auditing practice (QM 10.06). QM 10.17 defines a firm’s accounting and auditing practice as a practice that performs engagements covered by QM 10, which are audit, attestation, review, compilation, and any other services for which standards have been promulgated by the AICPA Auditing Standards Board (ASB) or the AICPA Accounting and Review Services Committee (ARSC) under the "General Standards Rule" (ET sec. 1.300.001) or the "Compliance With Standards Rule" (ET sec. 1.310.001) of the AICPA code.  When an accountant in public practice is engaged to prepare financial statements or prospective financial information, AR-C 70, </a:t>
            </a:r>
            <a:r>
              <a:rPr lang="en-US" sz="1800" i="1" dirty="0">
                <a:effectLst/>
                <a:latin typeface="Arial" panose="020B0604020202020204" pitchFamily="34" charset="0"/>
                <a:ea typeface="Times New Roman" panose="02020603050405020304" pitchFamily="18" charset="0"/>
                <a:cs typeface="Arial" panose="020B0604020202020204" pitchFamily="34" charset="0"/>
              </a:rPr>
              <a:t>Preparation of Financial Statements</a:t>
            </a:r>
            <a:r>
              <a:rPr lang="en-US" sz="1800" dirty="0">
                <a:effectLst/>
                <a:latin typeface="Arial" panose="020B0604020202020204" pitchFamily="34" charset="0"/>
                <a:ea typeface="Times New Roman" panose="02020603050405020304" pitchFamily="18" charset="0"/>
                <a:cs typeface="Arial" panose="020B0604020202020204" pitchFamily="34" charset="0"/>
              </a:rPr>
              <a:t>, applies. AR-C 70 is promulgated by ARSC.</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i="1" dirty="0">
                <a:effectLst/>
                <a:latin typeface="Arial" panose="020B0604020202020204" pitchFamily="34" charset="0"/>
                <a:ea typeface="Times New Roman" panose="02020603050405020304" pitchFamily="18" charset="0"/>
                <a:cs typeface="Arial" panose="020B0604020202020204" pitchFamily="34" charset="0"/>
              </a:rPr>
              <a:t>Practice Note</a:t>
            </a:r>
            <a:r>
              <a:rPr lang="en-US" sz="1800" dirty="0">
                <a:effectLst/>
                <a:latin typeface="Arial" panose="020B0604020202020204" pitchFamily="34" charset="0"/>
                <a:ea typeface="Times New Roman" panose="02020603050405020304" pitchFamily="18" charset="0"/>
                <a:cs typeface="Arial" panose="020B0604020202020204" pitchFamily="34" charset="0"/>
              </a:rPr>
              <a:t>: If a firm’s accounting and auditing practice only consists of preparation engagements, the quality risks would be far less significant than other engagements where the auditor is providing assurance. Its SOQM and supporting documentation would be much less complex and formalized compared to firms providing audits, reviews, etc.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E0FDFDC-83F0-EB1D-D71E-5B66CA8DF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717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37C1-4ED5-BE4F-FE90-CF3B3BB8B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B6F26-E4AD-E7DF-5BB1-640C91EF9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990F9-704F-BB48-B50F-1788A43723A7}"/>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Yes, the QM standards apply to all firms that perform any engagement included in a firm’s accounting and auditing practice (QM 10.06). QM 10.17 defines a firm’s accounting and auditing practice as a practice that performs engagements covered by QM 10, which are audit, attestation, review, compilation, and any other services for which standards have been promulgated by the AICPA Auditing Standards Board (ASB) or the AICPA Accounting and Review Services Committee (ARSC) under the "General Standards Rule" (ET sec. 1.300.001) or the "Compliance With Standards Rule" (ET sec. 1.310.001) of the AICPA code.  When an accountant in public practice is engaged to prepare financial statements or prospective financial information, AR-C 70, </a:t>
            </a:r>
            <a:r>
              <a:rPr lang="en-US" sz="1800" i="1" dirty="0">
                <a:effectLst/>
                <a:latin typeface="Arial" panose="020B0604020202020204" pitchFamily="34" charset="0"/>
                <a:ea typeface="Times New Roman" panose="02020603050405020304" pitchFamily="18" charset="0"/>
                <a:cs typeface="Arial" panose="020B0604020202020204" pitchFamily="34" charset="0"/>
              </a:rPr>
              <a:t>Preparation of Financial Statements</a:t>
            </a:r>
            <a:r>
              <a:rPr lang="en-US" sz="1800" dirty="0">
                <a:effectLst/>
                <a:latin typeface="Arial" panose="020B0604020202020204" pitchFamily="34" charset="0"/>
                <a:ea typeface="Times New Roman" panose="02020603050405020304" pitchFamily="18" charset="0"/>
                <a:cs typeface="Arial" panose="020B0604020202020204" pitchFamily="34" charset="0"/>
              </a:rPr>
              <a:t>, applies. AR-C 70 is promulgated by ARSC.</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i="1" dirty="0">
                <a:effectLst/>
                <a:latin typeface="Arial" panose="020B0604020202020204" pitchFamily="34" charset="0"/>
                <a:ea typeface="Times New Roman" panose="02020603050405020304" pitchFamily="18" charset="0"/>
                <a:cs typeface="Arial" panose="020B0604020202020204" pitchFamily="34" charset="0"/>
              </a:rPr>
              <a:t>Practice Note</a:t>
            </a:r>
            <a:r>
              <a:rPr lang="en-US" sz="1800" dirty="0">
                <a:effectLst/>
                <a:latin typeface="Arial" panose="020B0604020202020204" pitchFamily="34" charset="0"/>
                <a:ea typeface="Times New Roman" panose="02020603050405020304" pitchFamily="18" charset="0"/>
                <a:cs typeface="Arial" panose="020B0604020202020204" pitchFamily="34" charset="0"/>
              </a:rPr>
              <a:t>: If a firm’s accounting and auditing practice only consists of preparation engagements, the quality risks would be far less significant than other engagements where the auditor is providing assurance. Its SOQM and supporting documentation would be much less complex and formalized compared to firms providing audits, reviews, etc.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D2E9466-8891-B081-6A6A-4E67FDB0FD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116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4B94-4675-63FC-1447-CA628F1F7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8E675-BADE-2FC3-4CCF-C528773BE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415C0-82D8-D4EF-362C-F043DE90854F}"/>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Yes, it’s possible that no EQ reviews may be performed in a particular period because the criteria established by the firm that determines when an EQ review is appropriate has not been met. QM 10.35 (f) indicates: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45720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firm establishes policies or procedures that address EQ reviews in accordance with QM 20 and requires an EQ review for the following:</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Audits or other engagements for which an EQ review is required by law or regulation</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Audits or other engagements for which the firm determines that an EQ review is an appropriate response to address one or more quality risks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As indicated in QM 10.A145, criteria established by the firm to determine whether an EQ review is an appropriate response for one or more quality risks may relate to the types of engagements performed by the firm and reports to be issued, and the types of entities for which engagements are undertaken. QM 10.A145 provides examples of conditions, events, circumstances, actions, or inactions giving rise to such quality risks.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2EFB1D2-C387-9AC4-5B91-0971BE8134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503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0A6B-3CC9-A576-DBAD-B60A98A5D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4C806-6326-7679-54E9-38AA1C0AB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D6547-39FA-D7FE-5436-C34CB54B0FC7}"/>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Yes, QC 10 does not preclude an individual from performing monitoring activities, including inspections, of their own compliance with a quality management system. However, as indicated in QC 10.A171, such self-inspections may be less effective than compliance inspections by another qualified individual. When an individual inspects their own compliance with the firm’s policies and procedures, the firm has a higher risk that noncompliance with policies and procedures will not be detected or reported. To effectively monitor one’s own compliance, it is necessary that an individual be able to critically review their own performance, assess their own strengths and weaknesses, and maintain an attitude of continual improvement. QM 10.A172-173 provides responses that may provide safeguards against the self-review threat.</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i="1" dirty="0">
                <a:effectLst/>
                <a:latin typeface="Arial" panose="020B0604020202020204" pitchFamily="34" charset="0"/>
                <a:ea typeface="Times New Roman" panose="02020603050405020304" pitchFamily="18" charset="0"/>
                <a:cs typeface="Arial" panose="020B0604020202020204" pitchFamily="34" charset="0"/>
              </a:rPr>
              <a:t>Practice Note</a:t>
            </a:r>
            <a:r>
              <a:rPr lang="en-US" sz="1800" dirty="0">
                <a:effectLst/>
                <a:latin typeface="Arial" panose="020B0604020202020204" pitchFamily="34" charset="0"/>
                <a:ea typeface="Times New Roman" panose="02020603050405020304" pitchFamily="18" charset="0"/>
                <a:cs typeface="Arial" panose="020B0604020202020204" pitchFamily="34" charset="0"/>
              </a:rPr>
              <a:t>: The self-reviews must be performed objectively. If doubt exists about maintaining objectivity, firms should consider outsourcing the inspections. Perhaps other firms in your area may have a similar situation and can help one another. Another approach may be to separate areas of inspection within the firm. For example, the partner in charge of the independence area would not perform inspection work related to independence – another partner would be involved in conducting such reviews.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7496D65-C78F-B94A-6ECF-9B0346FC5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3006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720C-799A-F30F-025A-566FA051B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A51B6-9ADA-0284-26E5-8A685594D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0F19D-8505-59D5-715A-15A9C4BD53D3}"/>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QM 10.21 requires that the firm assign ultimate responsibility and accountability for the SOQM to the firm’s CEO or the firm’s managing partner (or equivalent) or, if appropriate, the firm’s managing board of partners (or equivalent). What if the firm’s managing partner is a tax practitioner and as such not involved in the attest work of the firm? Can someone other than that managing partner be assigned?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Answer #6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Even if the managing partner is a tax partner, that individual would still be assigned the ultimate responsibility and accountability for the SOQM because that individual is the managing partner of the firm and a responsibility of a managing partner is to accept responsibility that the firm is providing its services appropriately.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As indicated in QM 10.21 and QM 10.A35, operational responsibility for the system of quality management may be assigned to another individual and the managing partner may further assign roles, procedures, tasks, or actions to other individuals to assist the individual in fulfilling the responsibilities.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4518723-8FEA-75E3-7D3A-93AA57287C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2760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74AA4-4A04-1342-C1F8-B824405E0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92ADF-4310-C06F-8A86-90C1A62B7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5992D-83CF-FACB-4C35-102F7B03476F}"/>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Is a peer review required when the firm has completed its adoption of the QM standards?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Answer #7</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There is no requirement in the QM standards that affects the cadence of a firm’s peer review. As indicated in QM 10.A217, QM 10 does not require the firm to obtain an independent evaluation (for example, a peer review report or report on service organization controls) on its SOQM annually or preclude the firm from doing so. QM 10.A167-A168 addresses the relationship of peer review to monitoring. As indicated in QM 10.A167, a peer review is not a substitute for all monitoring activities. However, because the objective of a peer review is similar to that of an inspection, the firm’s quality management policies or procedures may provide that a peer review conducted under standards established by the AICPA may be a substitute for the inspection of engagement documentation, reports, and clients’ financial statements for some or all engagements for the period covered by the peer review.</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8FE4C67-8D33-1D2F-6EF3-AD8566D8C9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0810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1FE4-64ED-A9BC-2E71-F2E0B906C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69FFD-9B76-E28D-0D9A-5C6E3A8A4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20490-1715-069E-226E-A293C15062D2}"/>
              </a:ext>
            </a:extLst>
          </p:cNvPr>
          <p:cNvSpPr>
            <a:spLocks noGrp="1"/>
          </p:cNvSpPr>
          <p:nvPr>
            <p:ph type="body" idx="1"/>
          </p:nvPr>
        </p:nvSpPr>
        <p:spPr/>
        <p:txBody>
          <a:bodyPr/>
          <a:lstStyle/>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QM 10.42 indicates that a firm should evaluate the severity and pervasiveness of identified deficiencies in the SOQM by investigating the root causes of the identified deficiencies. QM 10.A181-185 provides application guidance on performing that root cause analysis.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This is a new requirement and a firm will need to develop procedures to understand the underlying factors creating a deficiency (root cause). As indicated in the AICPA practice aid, the nature and severity of an identified deficiency will influence the rigor of the procedures used to understand why the deficiency happened or how the situation that created the deficiency developed. The firm may also consider why deficiencies did not arise in other circumstances with similar characteristics.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just">
              <a:lnSpc>
                <a:spcPct val="115000"/>
              </a:lnSpc>
              <a:spcAft>
                <a:spcPts val="10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 root cause analysis is about getting to the fundamental cause(s) of a problem. How a root cause analysis is performed is up to the firm. Generally, it is a structured approach to understanding the problem and why it happened. As indicated in a related article in the December 2023 edition of the Journal of Accountancy, the root cause analysis will vary based on the size and complexity of the firm. In a small firm with a single office, a few partners, and a small staff, where everyone talks to each other daily, root causes will be more apparent, although the steps are the same as for larger firms. Mid-tier firms that specialize in certain audits or industries may have a part-time quality partner and may need to hire, reallocate resources, or go outside for help with root cause analysis. Larger firms must address multiple locations and different departments but have greater resources.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8D8719E-9BEC-86EB-5B99-C9E7F9923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D11E6-B8A6-4076-A8DD-36C7B8C3F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8850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JIM – only if time and then really to point out the template (slide 39) and example of its use (slide 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695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331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25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088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JIM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December 2025 may seem really far off, but there’s a reason the implementation period is so long: to allow you enough time to get the new system in place. It may be a big change, but done bit-by-bit over the next three years, it’s manageable.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457200" marR="0">
              <a:lnSpc>
                <a:spcPct val="125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We know from the experience of global firms that implemented counterpart QM standards issued by the IAASB, preparedness and readiness are essential to compliant implementation.  The ASB set the effective date for December 2025 intentionally --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25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Arial" panose="020B0604020202020204" pitchFamily="34" charset="0"/>
              </a:rPr>
              <a:t>To give all firms time to implement – and to allow firms to go through one peer review cycle prior to implementation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25000"/>
              </a:lnSpc>
              <a:spcBef>
                <a:spcPts val="0"/>
              </a:spcBef>
              <a:spcAft>
                <a:spcPts val="8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Arial" panose="020B0604020202020204" pitchFamily="34" charset="0"/>
              </a:rPr>
              <a:t>If you have not already started – you need to start now.  It will take time to perform the risk assessment and evaluate each component.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494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064"/>
            <a:ext cx="5486400" cy="3600450"/>
          </a:xfrm>
        </p:spPr>
        <p:txBody>
          <a:bodyPr/>
          <a:lstStyle/>
          <a:p>
            <a:r>
              <a:rPr lang="en-US" dirty="0"/>
              <a:t>This is a screen shot of a small part of the template – dealing with acceptance and continuance of client relationships and engagements.</a:t>
            </a:r>
          </a:p>
          <a:p>
            <a:r>
              <a:rPr lang="en-US" dirty="0"/>
              <a:t>Point out ability to change color coding of “likelihood” and “impact” which then automatically flags as a quality risk needing to be addressed.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7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741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3AC3E-4380-4758-ACEC-E18F40CADA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387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a:p>
            <a:endParaRPr lang="en-US" dirty="0"/>
          </a:p>
          <a:p>
            <a:r>
              <a:rPr lang="en-US" dirty="0"/>
              <a:t>Gap analysis – look at the identified quality risks and see which responses (policies and procedures) you are currently doing (because realize, you aren’t starting from scratch. You’re probably already doing most of the responses you need) address that risk. If any identified quality risks aren’t addressed by a current response, design and implement one that addresses the risk. Also, you may find that you have responses that don’t match a quality risk, that you may be able to stop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E5845-3210-4B1D-89D3-41FE152D0B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231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1200"/>
              </a:spcBef>
              <a:spcAft>
                <a:spcPts val="0"/>
              </a:spcAft>
            </a:pPr>
            <a:r>
              <a:rPr lang="en-US" sz="1600" b="0"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MIKE</a:t>
            </a:r>
          </a:p>
          <a:p>
            <a:pPr marL="0" marR="0">
              <a:lnSpc>
                <a:spcPct val="107000"/>
              </a:lnSpc>
              <a:spcBef>
                <a:spcPts val="1200"/>
              </a:spcBef>
              <a:spcAft>
                <a:spcPts val="0"/>
              </a:spcAft>
            </a:pPr>
            <a:endParaRPr lang="en-US" sz="16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r>
              <a:rPr lang="en-US" sz="16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What should I be doing now?</a:t>
            </a:r>
            <a:endParaRPr lang="en-US" sz="1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200"/>
              </a:spcBef>
              <a:spcAft>
                <a:spcPts val="0"/>
              </a:spcAft>
              <a:buFont typeface="+mj-lt"/>
              <a:buAutoNum type="arabicPeriod"/>
            </a:pPr>
            <a:r>
              <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Understand the standards</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Gain an overall understanding of the standards. </a:t>
            </a: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AICPA has developed the following resources</a:t>
            </a: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 help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Executive Summaries of the standards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Comparison of extant and new AICPA quality management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AICPA webcasts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AICPA Practice Aids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CPE courses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69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000" b="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MIKE</a:t>
            </a:r>
          </a:p>
          <a:p>
            <a:pPr marL="0" marR="0">
              <a:lnSpc>
                <a:spcPct val="107000"/>
              </a:lnSpc>
              <a:spcBef>
                <a:spcPts val="200"/>
              </a:spcBef>
              <a:spcAft>
                <a:spcPts val="0"/>
              </a:spcAft>
            </a:pPr>
            <a:endPar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0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2. Develop a plan for implementation </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2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Determine who within the firm will take ownership and lead the implementation 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Note that </a:t>
            </a: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SQMS No. 1 </a:t>
            </a:r>
            <a:r>
              <a:rPr lang="en-US" sz="1000" dirty="0">
                <a:effectLst/>
                <a:latin typeface="Arial" panose="020B0604020202020204" pitchFamily="34" charset="0"/>
                <a:ea typeface="Calibri" panose="020F0502020204030204" pitchFamily="34" charset="0"/>
                <a:cs typeface="Times New Roman" panose="02020603050405020304" pitchFamily="18" charset="0"/>
              </a:rPr>
              <a:t>requires that the firm assign ultimate responsibility and authority for the SQM to the firm’s managing partner, and assign operational responsibility for the SQM, and operational responsibility for specific aspects of the SQM to appropriate individuals within the firm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Determine the resources—human, intellectual and technical— needed for successful implementation.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Talk with your peer reviewer about your implementation plan. Note that your peer reviewer, to maintain independence, cannot be part of your system of quality management (just like you can’t be part of your client’s system of internal control over financial reporting) but may offer advice.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Determine how information will be documented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Develop a timeline.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09855" lvl="1" indent="-285750" algn="just">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Your firm may take a phased approach to implementation, building up to the effective date. For example, you may start by designing and implementing policies or procedures for one component at a time and begin operating those policies or procedures at various stages before the effective 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109855" lvl="2" indent="-228600" algn="just">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This phased approach may lessen the impact of many changes all at once.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109855" lvl="2" indent="-228600" algn="just">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Although your firm may implement policies or procedures before the effective date, the firm would not be considered as “early adopting” SQMS 1 because only a portion of the new SQM has been implemented.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109855" lvl="2" indent="-228600" algn="just">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Appendix to this document includes an example timeline, indicating a phased approach performing the risk assessment, gap analysis, and designing/implementing responses for each component and then at the end re-evaluating the risk assessment, gap analysis, and the responses.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66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MIKE</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Establish the quality objectives required by the standard.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You may find it helpful to break the quality objectives into sub-objectives.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Calibri" panose="020F0502020204030204" pitchFamily="34" charset="0"/>
                <a:cs typeface="Times New Roman" panose="02020603050405020304" pitchFamily="18" charset="0"/>
              </a:rPr>
              <a:t>The quality objectives are sufficiently comprehensive such that it is unlikely that you would find it necessary to establish additional quality 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Identify and assess quality risks.  The following graphic explains how to identify quality risks.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assessment of identified quality risks does not require formal ratings or scores.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Risk assessment is iterative, and as such, quality risks will be revisited throughout the process of implementation and maintenance of the SQM.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AICPA is exploring technology solutions to help you implement and manage your SQM, including tools to help identify and document quality risks and related responses.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You may find it helpful to identify and assess quality risks one component at a time, and then revisit the components throughout the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Consider any information the firm may have related to current quality risks (e.g., information provided to insurance carriers).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Consider the inverse of the quality objectives as a quality risk (that is, the risk of not achieving the quality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4FB15-A9D9-46CB-A402-2A62E2DCDC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04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a:p>
            <a:endParaRPr lang="en-US" dirty="0"/>
          </a:p>
          <a:p>
            <a:r>
              <a:rPr lang="en-US" dirty="0"/>
              <a:t>Note: this is an iterative process</a:t>
            </a:r>
          </a:p>
          <a:p>
            <a:r>
              <a:rPr lang="en-US" dirty="0"/>
              <a:t>Sole practitioner – set aside 1 day/month</a:t>
            </a:r>
          </a:p>
          <a:p>
            <a:r>
              <a:rPr lang="en-US" dirty="0"/>
              <a:t>Brainstorming session – who is in charge? Can they do it alone? Are staff interested in assisting?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7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31.emf"/><Relationship Id="rId2" Type="http://schemas.openxmlformats.org/officeDocument/2006/relationships/image" Target="../media/image48.emf"/><Relationship Id="rId1" Type="http://schemas.openxmlformats.org/officeDocument/2006/relationships/slideMaster" Target="../slideMasters/slideMaster3.xml"/><Relationship Id="rId6" Type="http://schemas.openxmlformats.org/officeDocument/2006/relationships/image" Target="../media/image59.emf"/><Relationship Id="rId11" Type="http://schemas.openxmlformats.org/officeDocument/2006/relationships/image" Target="../media/image40.emf"/><Relationship Id="rId5" Type="http://schemas.openxmlformats.org/officeDocument/2006/relationships/image" Target="../media/image58.emf"/><Relationship Id="rId10" Type="http://schemas.openxmlformats.org/officeDocument/2006/relationships/image" Target="../media/image42.emf"/><Relationship Id="rId4" Type="http://schemas.openxmlformats.org/officeDocument/2006/relationships/image" Target="../media/image57.emf"/><Relationship Id="rId9" Type="http://schemas.openxmlformats.org/officeDocument/2006/relationships/image" Target="../media/image37.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Master" Target="../slideMasters/slideMaster4.xml"/><Relationship Id="rId4" Type="http://schemas.openxmlformats.org/officeDocument/2006/relationships/image" Target="../media/image71.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Master" Target="../slideMasters/slideMaster7.xml"/><Relationship Id="rId4" Type="http://schemas.openxmlformats.org/officeDocument/2006/relationships/image" Target="../media/image71.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3.png"/><Relationship Id="rId1" Type="http://schemas.openxmlformats.org/officeDocument/2006/relationships/slideMaster" Target="../slideMasters/slideMaster7.xml"/><Relationship Id="rId5" Type="http://schemas.openxmlformats.org/officeDocument/2006/relationships/hyperlink" Target="https://www.linkedin.com/in/davidzweighaft/" TargetMode="External"/><Relationship Id="rId4" Type="http://schemas.openxmlformats.org/officeDocument/2006/relationships/hyperlink" Target="mailto:Dzweighaft@RSZForensic.com" TargetMode="Externa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7733" y="-10856"/>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3267" y="716279"/>
            <a:ext cx="1846636" cy="814597"/>
          </a:xfrm>
          <a:prstGeom prst="rect">
            <a:avLst/>
          </a:prstGeom>
        </p:spPr>
      </p:pic>
      <p:sp>
        <p:nvSpPr>
          <p:cNvPr id="11"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97163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ICPA, sol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501" y="716280"/>
            <a:ext cx="1509183" cy="545253"/>
          </a:xfrm>
          <a:prstGeom prst="rect">
            <a:avLst/>
          </a:prstGeom>
        </p:spPr>
      </p:pic>
      <p:sp>
        <p:nvSpPr>
          <p:cNvPr id="9"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61793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045913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Picture insert 2">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39"/>
            <a:ext cx="6100385" cy="786136"/>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3" y="1110514"/>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85" indent="0">
              <a:lnSpc>
                <a:spcPts val="1600"/>
              </a:lnSpc>
              <a:spcBef>
                <a:spcPts val="0"/>
              </a:spcBef>
              <a:spcAft>
                <a:spcPts val="1200"/>
              </a:spcAft>
              <a:buNone/>
              <a:defRPr sz="1200"/>
            </a:lvl2pPr>
            <a:lvl3pPr marL="1219170" indent="0">
              <a:lnSpc>
                <a:spcPts val="1600"/>
              </a:lnSpc>
              <a:spcBef>
                <a:spcPts val="0"/>
              </a:spcBef>
              <a:spcAft>
                <a:spcPts val="1200"/>
              </a:spcAft>
              <a:buNone/>
              <a:defRPr sz="1200"/>
            </a:lvl3pPr>
            <a:lvl4pPr marL="1828754" indent="0">
              <a:lnSpc>
                <a:spcPts val="1600"/>
              </a:lnSpc>
              <a:spcBef>
                <a:spcPts val="0"/>
              </a:spcBef>
              <a:spcAft>
                <a:spcPts val="1200"/>
              </a:spcAft>
              <a:buNone/>
              <a:defRPr sz="1200"/>
            </a:lvl4pPr>
            <a:lvl5pPr marL="2438339" indent="0">
              <a:lnSpc>
                <a:spcPts val="1600"/>
              </a:lnSpc>
              <a:spcBef>
                <a:spcPts val="0"/>
              </a:spcBef>
              <a:spcAft>
                <a:spcPts val="1200"/>
              </a:spcAft>
              <a:buNone/>
              <a:defRPr sz="1200"/>
            </a:lvl5pPr>
          </a:lstStyle>
          <a:p>
            <a:pPr lvl="0"/>
            <a:r>
              <a:rPr lang="en-US" dirty="0"/>
              <a:t>Click to edit Master text styles</a:t>
            </a:r>
          </a:p>
        </p:txBody>
      </p:sp>
      <p:sp>
        <p:nvSpPr>
          <p:cNvPr id="11" name="Picture Placeholder 10"/>
          <p:cNvSpPr>
            <a:spLocks noGrp="1"/>
          </p:cNvSpPr>
          <p:nvPr>
            <p:ph type="pic" sz="quarter" idx="15"/>
          </p:nvPr>
        </p:nvSpPr>
        <p:spPr>
          <a:xfrm>
            <a:off x="7477761" y="2131485"/>
            <a:ext cx="4104640" cy="3780367"/>
          </a:xfrm>
        </p:spPr>
        <p:txBody>
          <a:bodyPr>
            <a:normAutofit/>
          </a:bodyPr>
          <a:lstStyle>
            <a:lvl1pPr marL="0" indent="0">
              <a:buNone/>
              <a:defRPr sz="1600"/>
            </a:lvl1pPr>
          </a:lstStyle>
          <a:p>
            <a:r>
              <a:rPr lang="en-US" dirty="0"/>
              <a:t>Drag picture to placeholder or click icon to add</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Footer Placeholder 4">
            <a:extLst>
              <a:ext uri="{FF2B5EF4-FFF2-40B4-BE49-F238E27FC236}">
                <a16:creationId xmlns:a16="http://schemas.microsoft.com/office/drawing/2014/main" id="{E2804093-EBC6-A544-9E43-1E13615132F5}"/>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2914638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uniform&#10;&#10;Description automatically generated with low confidence">
            <a:extLst>
              <a:ext uri="{FF2B5EF4-FFF2-40B4-BE49-F238E27FC236}">
                <a16:creationId xmlns:a16="http://schemas.microsoft.com/office/drawing/2014/main" id="{F11B2929-609D-784D-956D-D9FEBE9E73C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AE09F4B-8AF1-2246-9AF7-10F811F5F1EB}"/>
              </a:ext>
            </a:extLst>
          </p:cNvPr>
          <p:cNvPicPr>
            <a:picLocks noChangeAspect="1"/>
          </p:cNvPicPr>
          <p:nvPr userDrawn="1"/>
        </p:nvPicPr>
        <p:blipFill>
          <a:blip r:embed="rId3"/>
          <a:stretch>
            <a:fillRect/>
          </a:stretch>
        </p:blipFill>
        <p:spPr>
          <a:xfrm>
            <a:off x="493987" y="461457"/>
            <a:ext cx="2406869" cy="503555"/>
          </a:xfrm>
          <a:prstGeom prst="rect">
            <a:avLst/>
          </a:prstGeom>
        </p:spPr>
      </p:pic>
    </p:spTree>
    <p:extLst>
      <p:ext uri="{BB962C8B-B14F-4D97-AF65-F5344CB8AC3E}">
        <p14:creationId xmlns:p14="http://schemas.microsoft.com/office/powerpoint/2010/main" val="470544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ver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B2929-609D-784D-956D-D9FEBE9E73CC}"/>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AE09F4B-8AF1-2246-9AF7-10F811F5F1EB}"/>
              </a:ext>
            </a:extLst>
          </p:cNvPr>
          <p:cNvPicPr>
            <a:picLocks noChangeAspect="1"/>
          </p:cNvPicPr>
          <p:nvPr userDrawn="1"/>
        </p:nvPicPr>
        <p:blipFill>
          <a:blip r:embed="rId3"/>
          <a:stretch>
            <a:fillRect/>
          </a:stretch>
        </p:blipFill>
        <p:spPr>
          <a:xfrm>
            <a:off x="493987" y="461457"/>
            <a:ext cx="2406869" cy="503555"/>
          </a:xfrm>
          <a:prstGeom prst="rect">
            <a:avLst/>
          </a:prstGeom>
        </p:spPr>
      </p:pic>
    </p:spTree>
    <p:extLst>
      <p:ext uri="{BB962C8B-B14F-4D97-AF65-F5344CB8AC3E}">
        <p14:creationId xmlns:p14="http://schemas.microsoft.com/office/powerpoint/2010/main" val="805742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Cover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B2929-609D-784D-956D-D9FEBE9E73CC}"/>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AE09F4B-8AF1-2246-9AF7-10F811F5F1EB}"/>
              </a:ext>
            </a:extLst>
          </p:cNvPr>
          <p:cNvPicPr>
            <a:picLocks noChangeAspect="1"/>
          </p:cNvPicPr>
          <p:nvPr userDrawn="1"/>
        </p:nvPicPr>
        <p:blipFill>
          <a:blip r:embed="rId3"/>
          <a:stretch>
            <a:fillRect/>
          </a:stretch>
        </p:blipFill>
        <p:spPr>
          <a:xfrm>
            <a:off x="493987" y="461457"/>
            <a:ext cx="2406869" cy="503555"/>
          </a:xfrm>
          <a:prstGeom prst="rect">
            <a:avLst/>
          </a:prstGeom>
        </p:spPr>
      </p:pic>
    </p:spTree>
    <p:extLst>
      <p:ext uri="{BB962C8B-B14F-4D97-AF65-F5344CB8AC3E}">
        <p14:creationId xmlns:p14="http://schemas.microsoft.com/office/powerpoint/2010/main" val="25717231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9F296B-B605-F041-92FD-96002AF106EB}"/>
              </a:ext>
            </a:extLst>
          </p:cNvPr>
          <p:cNvPicPr>
            <a:picLocks noChangeAspect="1"/>
          </p:cNvPicPr>
          <p:nvPr userDrawn="1"/>
        </p:nvPicPr>
        <p:blipFill rotWithShape="1">
          <a:blip r:embed="rId2"/>
          <a:srcRect l="9841" r="23102" b="15412"/>
          <a:stretch/>
        </p:blipFill>
        <p:spPr>
          <a:xfrm>
            <a:off x="5573485" y="1"/>
            <a:ext cx="6618516" cy="6858000"/>
          </a:xfrm>
          <a:prstGeom prst="rect">
            <a:avLst/>
          </a:prstGeom>
        </p:spPr>
      </p:pic>
      <p:sp>
        <p:nvSpPr>
          <p:cNvPr id="11" name="Title 1">
            <a:extLst>
              <a:ext uri="{FF2B5EF4-FFF2-40B4-BE49-F238E27FC236}">
                <a16:creationId xmlns:a16="http://schemas.microsoft.com/office/drawing/2014/main" id="{1E7D75F6-1076-7D44-BC9B-748275D1777D}"/>
              </a:ext>
            </a:extLst>
          </p:cNvPr>
          <p:cNvSpPr>
            <a:spLocks noGrp="1"/>
          </p:cNvSpPr>
          <p:nvPr>
            <p:ph type="ctrTitle" hasCustomPrompt="1"/>
          </p:nvPr>
        </p:nvSpPr>
        <p:spPr>
          <a:xfrm>
            <a:off x="758094" y="2414495"/>
            <a:ext cx="6426479" cy="1828272"/>
          </a:xfrm>
        </p:spPr>
        <p:txBody>
          <a:bodyPr>
            <a:normAutofit/>
          </a:bodyPr>
          <a:lstStyle>
            <a:lvl1pPr algn="l">
              <a:defRPr sz="4800" baseline="0">
                <a:solidFill>
                  <a:schemeClr val="tx1"/>
                </a:solidFill>
                <a:latin typeface="Arial" panose="020B0604020202020204" pitchFamily="34" charset="0"/>
              </a:defRPr>
            </a:lvl1pPr>
          </a:lstStyle>
          <a:p>
            <a:r>
              <a:rPr lang="en-US" dirty="0"/>
              <a:t>Headline, Arial Regular, 36 point, sentence case</a:t>
            </a:r>
          </a:p>
        </p:txBody>
      </p:sp>
      <p:sp>
        <p:nvSpPr>
          <p:cNvPr id="12" name="Subtitle 2">
            <a:extLst>
              <a:ext uri="{FF2B5EF4-FFF2-40B4-BE49-F238E27FC236}">
                <a16:creationId xmlns:a16="http://schemas.microsoft.com/office/drawing/2014/main" id="{3255A63A-6D97-0A4E-A83A-1F2F1085881F}"/>
              </a:ext>
            </a:extLst>
          </p:cNvPr>
          <p:cNvSpPr>
            <a:spLocks noGrp="1"/>
          </p:cNvSpPr>
          <p:nvPr>
            <p:ph type="subTitle" idx="1"/>
          </p:nvPr>
        </p:nvSpPr>
        <p:spPr>
          <a:xfrm>
            <a:off x="797582" y="4599573"/>
            <a:ext cx="5131077" cy="1110217"/>
          </a:xfrm>
        </p:spPr>
        <p:txBody>
          <a:bodyPr>
            <a:normAutofit/>
          </a:bodyPr>
          <a:lstStyle>
            <a:lvl1pPr marL="0" indent="0">
              <a:buFontTx/>
              <a:buNone/>
              <a:defRPr sz="2133" baseline="0">
                <a:solidFill>
                  <a:schemeClr val="tx1"/>
                </a:solidFill>
                <a:latin typeface="Arial" panose="020B0604020202020204" pitchFamily="34" charset="0"/>
              </a:defRPr>
            </a:lvl1pPr>
          </a:lstStyle>
          <a:p>
            <a:r>
              <a:rPr lang="en-US" dirty="0"/>
              <a:t>Subhead, Arial Regular, 16 point, sentence case, can go to two lines</a:t>
            </a:r>
          </a:p>
        </p:txBody>
      </p:sp>
      <p:sp>
        <p:nvSpPr>
          <p:cNvPr id="8" name="Footer Placeholder 3">
            <a:extLst>
              <a:ext uri="{FF2B5EF4-FFF2-40B4-BE49-F238E27FC236}">
                <a16:creationId xmlns:a16="http://schemas.microsoft.com/office/drawing/2014/main" id="{C83DE678-4EC3-D243-962D-934B5DCB3BE9}"/>
              </a:ext>
            </a:extLst>
          </p:cNvPr>
          <p:cNvSpPr txBox="1">
            <a:spLocks/>
          </p:cNvSpPr>
          <p:nvPr userDrawn="1"/>
        </p:nvSpPr>
        <p:spPr>
          <a:xfrm>
            <a:off x="804577" y="6286490"/>
            <a:ext cx="63006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67" dirty="0">
                <a:solidFill>
                  <a:schemeClr val="tx1"/>
                </a:solidFill>
              </a:rPr>
              <a:t>#ENGAGE2022</a:t>
            </a:r>
          </a:p>
        </p:txBody>
      </p:sp>
      <p:pic>
        <p:nvPicPr>
          <p:cNvPr id="10" name="Picture 9">
            <a:extLst>
              <a:ext uri="{FF2B5EF4-FFF2-40B4-BE49-F238E27FC236}">
                <a16:creationId xmlns:a16="http://schemas.microsoft.com/office/drawing/2014/main" id="{41B0CB95-4C00-3042-B44D-787CB3FFA0E8}"/>
              </a:ext>
            </a:extLst>
          </p:cNvPr>
          <p:cNvPicPr>
            <a:picLocks noChangeAspect="1"/>
          </p:cNvPicPr>
          <p:nvPr userDrawn="1"/>
        </p:nvPicPr>
        <p:blipFill>
          <a:blip r:embed="rId3"/>
          <a:stretch>
            <a:fillRect/>
          </a:stretch>
        </p:blipFill>
        <p:spPr>
          <a:xfrm>
            <a:off x="728197" y="383234"/>
            <a:ext cx="3288952" cy="885487"/>
          </a:xfrm>
          <a:prstGeom prst="rect">
            <a:avLst/>
          </a:prstGeom>
        </p:spPr>
      </p:pic>
    </p:spTree>
    <p:extLst>
      <p:ext uri="{BB962C8B-B14F-4D97-AF65-F5344CB8AC3E}">
        <p14:creationId xmlns:p14="http://schemas.microsoft.com/office/powerpoint/2010/main" val="23917438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114B5B-F482-5A4B-9D34-D0EB957F34C5}"/>
              </a:ext>
            </a:extLst>
          </p:cNvPr>
          <p:cNvPicPr>
            <a:picLocks noChangeAspect="1"/>
          </p:cNvPicPr>
          <p:nvPr userDrawn="1"/>
        </p:nvPicPr>
        <p:blipFill rotWithShape="1">
          <a:blip r:embed="rId2">
            <a:alphaModFix/>
          </a:blip>
          <a:srcRect l="10216" r="23236" b="15682"/>
          <a:stretch/>
        </p:blipFill>
        <p:spPr>
          <a:xfrm>
            <a:off x="5593309" y="-9912"/>
            <a:ext cx="6598692" cy="6867912"/>
          </a:xfrm>
          <a:prstGeom prst="rect">
            <a:avLst/>
          </a:prstGeom>
        </p:spPr>
      </p:pic>
      <p:sp>
        <p:nvSpPr>
          <p:cNvPr id="11" name="Title 1">
            <a:extLst>
              <a:ext uri="{FF2B5EF4-FFF2-40B4-BE49-F238E27FC236}">
                <a16:creationId xmlns:a16="http://schemas.microsoft.com/office/drawing/2014/main" id="{1E7D75F6-1076-7D44-BC9B-748275D1777D}"/>
              </a:ext>
            </a:extLst>
          </p:cNvPr>
          <p:cNvSpPr>
            <a:spLocks noGrp="1"/>
          </p:cNvSpPr>
          <p:nvPr>
            <p:ph type="ctrTitle" hasCustomPrompt="1"/>
          </p:nvPr>
        </p:nvSpPr>
        <p:spPr>
          <a:xfrm>
            <a:off x="758094" y="2414495"/>
            <a:ext cx="6426479" cy="1828272"/>
          </a:xfrm>
        </p:spPr>
        <p:txBody>
          <a:bodyPr>
            <a:normAutofit/>
          </a:bodyPr>
          <a:lstStyle>
            <a:lvl1pPr algn="l">
              <a:defRPr sz="4800" baseline="0">
                <a:solidFill>
                  <a:schemeClr val="tx1"/>
                </a:solidFill>
                <a:latin typeface="Arial" panose="020B0604020202020204" pitchFamily="34" charset="0"/>
              </a:defRPr>
            </a:lvl1pPr>
          </a:lstStyle>
          <a:p>
            <a:r>
              <a:rPr lang="en-US" dirty="0"/>
              <a:t>Headline, Arial Regular, 36 point, sentence case</a:t>
            </a:r>
          </a:p>
        </p:txBody>
      </p:sp>
      <p:sp>
        <p:nvSpPr>
          <p:cNvPr id="12" name="Subtitle 2">
            <a:extLst>
              <a:ext uri="{FF2B5EF4-FFF2-40B4-BE49-F238E27FC236}">
                <a16:creationId xmlns:a16="http://schemas.microsoft.com/office/drawing/2014/main" id="{3255A63A-6D97-0A4E-A83A-1F2F1085881F}"/>
              </a:ext>
            </a:extLst>
          </p:cNvPr>
          <p:cNvSpPr>
            <a:spLocks noGrp="1"/>
          </p:cNvSpPr>
          <p:nvPr>
            <p:ph type="subTitle" idx="1"/>
          </p:nvPr>
        </p:nvSpPr>
        <p:spPr>
          <a:xfrm>
            <a:off x="797582" y="4599573"/>
            <a:ext cx="5131077" cy="1110217"/>
          </a:xfrm>
        </p:spPr>
        <p:txBody>
          <a:bodyPr>
            <a:normAutofit/>
          </a:bodyPr>
          <a:lstStyle>
            <a:lvl1pPr marL="0" indent="0">
              <a:buFontTx/>
              <a:buNone/>
              <a:defRPr sz="2133" baseline="0">
                <a:solidFill>
                  <a:schemeClr val="tx1"/>
                </a:solidFill>
                <a:latin typeface="Arial" panose="020B0604020202020204" pitchFamily="34" charset="0"/>
              </a:defRPr>
            </a:lvl1pPr>
          </a:lstStyle>
          <a:p>
            <a:r>
              <a:rPr lang="en-US" dirty="0"/>
              <a:t>Subhead, Arial Regular, 16 point, sentence case, can go to two lines</a:t>
            </a:r>
          </a:p>
        </p:txBody>
      </p:sp>
      <p:sp>
        <p:nvSpPr>
          <p:cNvPr id="8" name="Footer Placeholder 3">
            <a:extLst>
              <a:ext uri="{FF2B5EF4-FFF2-40B4-BE49-F238E27FC236}">
                <a16:creationId xmlns:a16="http://schemas.microsoft.com/office/drawing/2014/main" id="{C83DE678-4EC3-D243-962D-934B5DCB3BE9}"/>
              </a:ext>
            </a:extLst>
          </p:cNvPr>
          <p:cNvSpPr txBox="1">
            <a:spLocks/>
          </p:cNvSpPr>
          <p:nvPr userDrawn="1"/>
        </p:nvSpPr>
        <p:spPr>
          <a:xfrm>
            <a:off x="804577" y="6286490"/>
            <a:ext cx="63006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67" dirty="0">
                <a:solidFill>
                  <a:schemeClr val="tx1"/>
                </a:solidFill>
              </a:rPr>
              <a:t>#ENGAGE2022</a:t>
            </a:r>
          </a:p>
        </p:txBody>
      </p:sp>
      <p:pic>
        <p:nvPicPr>
          <p:cNvPr id="9" name="Picture 8">
            <a:extLst>
              <a:ext uri="{FF2B5EF4-FFF2-40B4-BE49-F238E27FC236}">
                <a16:creationId xmlns:a16="http://schemas.microsoft.com/office/drawing/2014/main" id="{BAB1731F-B6BF-3E44-96EC-F79B90C63466}"/>
              </a:ext>
            </a:extLst>
          </p:cNvPr>
          <p:cNvPicPr>
            <a:picLocks noChangeAspect="1"/>
          </p:cNvPicPr>
          <p:nvPr userDrawn="1"/>
        </p:nvPicPr>
        <p:blipFill>
          <a:blip r:embed="rId3"/>
          <a:stretch>
            <a:fillRect/>
          </a:stretch>
        </p:blipFill>
        <p:spPr>
          <a:xfrm>
            <a:off x="722184" y="370773"/>
            <a:ext cx="3288952" cy="885487"/>
          </a:xfrm>
          <a:prstGeom prst="rect">
            <a:avLst/>
          </a:prstGeom>
        </p:spPr>
      </p:pic>
    </p:spTree>
    <p:extLst>
      <p:ext uri="{BB962C8B-B14F-4D97-AF65-F5344CB8AC3E}">
        <p14:creationId xmlns:p14="http://schemas.microsoft.com/office/powerpoint/2010/main" val="3957979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E7D75F6-1076-7D44-BC9B-748275D1777D}"/>
              </a:ext>
            </a:extLst>
          </p:cNvPr>
          <p:cNvSpPr>
            <a:spLocks noGrp="1"/>
          </p:cNvSpPr>
          <p:nvPr>
            <p:ph type="ctrTitle" hasCustomPrompt="1"/>
          </p:nvPr>
        </p:nvSpPr>
        <p:spPr>
          <a:xfrm>
            <a:off x="758094" y="2414495"/>
            <a:ext cx="6426479" cy="1828272"/>
          </a:xfrm>
        </p:spPr>
        <p:txBody>
          <a:bodyPr>
            <a:normAutofit/>
          </a:bodyPr>
          <a:lstStyle>
            <a:lvl1pPr algn="l">
              <a:defRPr sz="4800" baseline="0">
                <a:solidFill>
                  <a:schemeClr val="tx1"/>
                </a:solidFill>
                <a:latin typeface="Arial" panose="020B0604020202020204" pitchFamily="34" charset="0"/>
              </a:defRPr>
            </a:lvl1pPr>
          </a:lstStyle>
          <a:p>
            <a:r>
              <a:rPr lang="en-US" dirty="0"/>
              <a:t>Headline, Arial Regular, 36 point, sentence case</a:t>
            </a:r>
          </a:p>
        </p:txBody>
      </p:sp>
      <p:sp>
        <p:nvSpPr>
          <p:cNvPr id="12" name="Subtitle 2">
            <a:extLst>
              <a:ext uri="{FF2B5EF4-FFF2-40B4-BE49-F238E27FC236}">
                <a16:creationId xmlns:a16="http://schemas.microsoft.com/office/drawing/2014/main" id="{3255A63A-6D97-0A4E-A83A-1F2F1085881F}"/>
              </a:ext>
            </a:extLst>
          </p:cNvPr>
          <p:cNvSpPr>
            <a:spLocks noGrp="1"/>
          </p:cNvSpPr>
          <p:nvPr>
            <p:ph type="subTitle" idx="1"/>
          </p:nvPr>
        </p:nvSpPr>
        <p:spPr>
          <a:xfrm>
            <a:off x="797582" y="4599573"/>
            <a:ext cx="5131077" cy="1110217"/>
          </a:xfrm>
        </p:spPr>
        <p:txBody>
          <a:bodyPr>
            <a:normAutofit/>
          </a:bodyPr>
          <a:lstStyle>
            <a:lvl1pPr marL="0" indent="0">
              <a:buFontTx/>
              <a:buNone/>
              <a:defRPr sz="2133" baseline="0">
                <a:solidFill>
                  <a:schemeClr val="tx1"/>
                </a:solidFill>
                <a:latin typeface="Arial" panose="020B0604020202020204" pitchFamily="34" charset="0"/>
              </a:defRPr>
            </a:lvl1pPr>
          </a:lstStyle>
          <a:p>
            <a:r>
              <a:rPr lang="en-US" dirty="0"/>
              <a:t>Subhead, Arial Regular, 16 point, sentence case, can go to two lines</a:t>
            </a:r>
          </a:p>
        </p:txBody>
      </p:sp>
      <p:sp>
        <p:nvSpPr>
          <p:cNvPr id="8" name="Footer Placeholder 3">
            <a:extLst>
              <a:ext uri="{FF2B5EF4-FFF2-40B4-BE49-F238E27FC236}">
                <a16:creationId xmlns:a16="http://schemas.microsoft.com/office/drawing/2014/main" id="{C83DE678-4EC3-D243-962D-934B5DCB3BE9}"/>
              </a:ext>
            </a:extLst>
          </p:cNvPr>
          <p:cNvSpPr txBox="1">
            <a:spLocks/>
          </p:cNvSpPr>
          <p:nvPr userDrawn="1"/>
        </p:nvSpPr>
        <p:spPr>
          <a:xfrm>
            <a:off x="804577" y="6286490"/>
            <a:ext cx="63006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67" dirty="0">
                <a:solidFill>
                  <a:schemeClr val="tx1"/>
                </a:solidFill>
              </a:rPr>
              <a:t>#ENGAGE2022</a:t>
            </a:r>
          </a:p>
        </p:txBody>
      </p:sp>
      <p:pic>
        <p:nvPicPr>
          <p:cNvPr id="7" name="Picture 6">
            <a:extLst>
              <a:ext uri="{FF2B5EF4-FFF2-40B4-BE49-F238E27FC236}">
                <a16:creationId xmlns:a16="http://schemas.microsoft.com/office/drawing/2014/main" id="{EAE6CB57-951D-C141-A398-8881F025658F}"/>
              </a:ext>
            </a:extLst>
          </p:cNvPr>
          <p:cNvPicPr>
            <a:picLocks noChangeAspect="1"/>
          </p:cNvPicPr>
          <p:nvPr userDrawn="1"/>
        </p:nvPicPr>
        <p:blipFill rotWithShape="1">
          <a:blip r:embed="rId2"/>
          <a:srcRect l="9841" r="22855" b="15412"/>
          <a:stretch/>
        </p:blipFill>
        <p:spPr>
          <a:xfrm>
            <a:off x="5573485" y="1"/>
            <a:ext cx="6642876" cy="6858000"/>
          </a:xfrm>
          <a:prstGeom prst="rect">
            <a:avLst/>
          </a:prstGeom>
        </p:spPr>
      </p:pic>
      <p:pic>
        <p:nvPicPr>
          <p:cNvPr id="13" name="Picture 12">
            <a:extLst>
              <a:ext uri="{FF2B5EF4-FFF2-40B4-BE49-F238E27FC236}">
                <a16:creationId xmlns:a16="http://schemas.microsoft.com/office/drawing/2014/main" id="{2A405F24-1237-6041-9C98-9F903B92E65E}"/>
              </a:ext>
            </a:extLst>
          </p:cNvPr>
          <p:cNvPicPr>
            <a:picLocks noChangeAspect="1"/>
          </p:cNvPicPr>
          <p:nvPr userDrawn="1"/>
        </p:nvPicPr>
        <p:blipFill>
          <a:blip r:embed="rId3"/>
          <a:stretch>
            <a:fillRect/>
          </a:stretch>
        </p:blipFill>
        <p:spPr>
          <a:xfrm>
            <a:off x="722184" y="370771"/>
            <a:ext cx="3288952" cy="885487"/>
          </a:xfrm>
          <a:prstGeom prst="rect">
            <a:avLst/>
          </a:prstGeom>
        </p:spPr>
      </p:pic>
    </p:spTree>
    <p:extLst>
      <p:ext uri="{BB962C8B-B14F-4D97-AF65-F5344CB8AC3E}">
        <p14:creationId xmlns:p14="http://schemas.microsoft.com/office/powerpoint/2010/main" val="2825505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A96486-3746-AA41-851B-A2C34C274C95}"/>
              </a:ext>
            </a:extLst>
          </p:cNvPr>
          <p:cNvPicPr>
            <a:picLocks noChangeAspect="1"/>
          </p:cNvPicPr>
          <p:nvPr userDrawn="1"/>
        </p:nvPicPr>
        <p:blipFill rotWithShape="1">
          <a:blip r:embed="rId2"/>
          <a:srcRect l="9841" r="22608" b="15412"/>
          <a:stretch/>
        </p:blipFill>
        <p:spPr>
          <a:xfrm>
            <a:off x="5573485" y="1"/>
            <a:ext cx="6667236" cy="6858000"/>
          </a:xfrm>
          <a:prstGeom prst="rect">
            <a:avLst/>
          </a:prstGeom>
        </p:spPr>
      </p:pic>
      <p:sp>
        <p:nvSpPr>
          <p:cNvPr id="11" name="Title 1">
            <a:extLst>
              <a:ext uri="{FF2B5EF4-FFF2-40B4-BE49-F238E27FC236}">
                <a16:creationId xmlns:a16="http://schemas.microsoft.com/office/drawing/2014/main" id="{1E7D75F6-1076-7D44-BC9B-748275D1777D}"/>
              </a:ext>
            </a:extLst>
          </p:cNvPr>
          <p:cNvSpPr>
            <a:spLocks noGrp="1"/>
          </p:cNvSpPr>
          <p:nvPr>
            <p:ph type="ctrTitle" hasCustomPrompt="1"/>
          </p:nvPr>
        </p:nvSpPr>
        <p:spPr>
          <a:xfrm>
            <a:off x="758094" y="2414495"/>
            <a:ext cx="6426479" cy="1828272"/>
          </a:xfrm>
        </p:spPr>
        <p:txBody>
          <a:bodyPr>
            <a:normAutofit/>
          </a:bodyPr>
          <a:lstStyle>
            <a:lvl1pPr algn="l">
              <a:defRPr sz="4800" baseline="0">
                <a:solidFill>
                  <a:schemeClr val="tx1"/>
                </a:solidFill>
                <a:latin typeface="Arial" panose="020B0604020202020204" pitchFamily="34" charset="0"/>
              </a:defRPr>
            </a:lvl1pPr>
          </a:lstStyle>
          <a:p>
            <a:r>
              <a:rPr lang="en-US" dirty="0"/>
              <a:t>Headline, Arial Regular, 36 point, sentence case</a:t>
            </a:r>
          </a:p>
        </p:txBody>
      </p:sp>
      <p:sp>
        <p:nvSpPr>
          <p:cNvPr id="12" name="Subtitle 2">
            <a:extLst>
              <a:ext uri="{FF2B5EF4-FFF2-40B4-BE49-F238E27FC236}">
                <a16:creationId xmlns:a16="http://schemas.microsoft.com/office/drawing/2014/main" id="{3255A63A-6D97-0A4E-A83A-1F2F1085881F}"/>
              </a:ext>
            </a:extLst>
          </p:cNvPr>
          <p:cNvSpPr>
            <a:spLocks noGrp="1"/>
          </p:cNvSpPr>
          <p:nvPr>
            <p:ph type="subTitle" idx="1"/>
          </p:nvPr>
        </p:nvSpPr>
        <p:spPr>
          <a:xfrm>
            <a:off x="797582" y="4599573"/>
            <a:ext cx="5131077" cy="1110217"/>
          </a:xfrm>
        </p:spPr>
        <p:txBody>
          <a:bodyPr>
            <a:normAutofit/>
          </a:bodyPr>
          <a:lstStyle>
            <a:lvl1pPr marL="0" indent="0">
              <a:buFontTx/>
              <a:buNone/>
              <a:defRPr sz="2133" baseline="0">
                <a:solidFill>
                  <a:schemeClr val="tx1"/>
                </a:solidFill>
                <a:latin typeface="Arial" panose="020B0604020202020204" pitchFamily="34" charset="0"/>
              </a:defRPr>
            </a:lvl1pPr>
          </a:lstStyle>
          <a:p>
            <a:r>
              <a:rPr lang="en-US" dirty="0"/>
              <a:t>Subhead, Arial Regular, 16 point, sentence case, can go to two lines</a:t>
            </a:r>
          </a:p>
        </p:txBody>
      </p:sp>
      <p:sp>
        <p:nvSpPr>
          <p:cNvPr id="8" name="Footer Placeholder 3">
            <a:extLst>
              <a:ext uri="{FF2B5EF4-FFF2-40B4-BE49-F238E27FC236}">
                <a16:creationId xmlns:a16="http://schemas.microsoft.com/office/drawing/2014/main" id="{C83DE678-4EC3-D243-962D-934B5DCB3BE9}"/>
              </a:ext>
            </a:extLst>
          </p:cNvPr>
          <p:cNvSpPr txBox="1">
            <a:spLocks/>
          </p:cNvSpPr>
          <p:nvPr userDrawn="1"/>
        </p:nvSpPr>
        <p:spPr>
          <a:xfrm>
            <a:off x="804577" y="6286490"/>
            <a:ext cx="63006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67" dirty="0">
                <a:solidFill>
                  <a:schemeClr val="tx1"/>
                </a:solidFill>
              </a:rPr>
              <a:t>#ENGAGE2022</a:t>
            </a:r>
          </a:p>
        </p:txBody>
      </p:sp>
      <p:pic>
        <p:nvPicPr>
          <p:cNvPr id="13" name="Picture 12">
            <a:extLst>
              <a:ext uri="{FF2B5EF4-FFF2-40B4-BE49-F238E27FC236}">
                <a16:creationId xmlns:a16="http://schemas.microsoft.com/office/drawing/2014/main" id="{A75BC610-3BAF-834D-A30C-A963EC2739B8}"/>
              </a:ext>
            </a:extLst>
          </p:cNvPr>
          <p:cNvPicPr>
            <a:picLocks noChangeAspect="1"/>
          </p:cNvPicPr>
          <p:nvPr userDrawn="1"/>
        </p:nvPicPr>
        <p:blipFill>
          <a:blip r:embed="rId3"/>
          <a:stretch>
            <a:fillRect/>
          </a:stretch>
        </p:blipFill>
        <p:spPr>
          <a:xfrm>
            <a:off x="722184" y="370773"/>
            <a:ext cx="3288952" cy="885487"/>
          </a:xfrm>
          <a:prstGeom prst="rect">
            <a:avLst/>
          </a:prstGeom>
        </p:spPr>
      </p:pic>
    </p:spTree>
    <p:extLst>
      <p:ext uri="{BB962C8B-B14F-4D97-AF65-F5344CB8AC3E}">
        <p14:creationId xmlns:p14="http://schemas.microsoft.com/office/powerpoint/2010/main" val="2698898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9045D1-399F-574B-A1C3-8D09DCA19961}"/>
              </a:ext>
            </a:extLst>
          </p:cNvPr>
          <p:cNvPicPr>
            <a:picLocks noChangeAspect="1"/>
          </p:cNvPicPr>
          <p:nvPr userDrawn="1"/>
        </p:nvPicPr>
        <p:blipFill rotWithShape="1">
          <a:blip r:embed="rId2"/>
          <a:srcRect l="9841" r="22608" b="15412"/>
          <a:stretch/>
        </p:blipFill>
        <p:spPr>
          <a:xfrm>
            <a:off x="5573485" y="1"/>
            <a:ext cx="6667236" cy="6858000"/>
          </a:xfrm>
          <a:prstGeom prst="rect">
            <a:avLst/>
          </a:prstGeom>
        </p:spPr>
      </p:pic>
      <p:sp>
        <p:nvSpPr>
          <p:cNvPr id="11" name="Title 1">
            <a:extLst>
              <a:ext uri="{FF2B5EF4-FFF2-40B4-BE49-F238E27FC236}">
                <a16:creationId xmlns:a16="http://schemas.microsoft.com/office/drawing/2014/main" id="{1E7D75F6-1076-7D44-BC9B-748275D1777D}"/>
              </a:ext>
            </a:extLst>
          </p:cNvPr>
          <p:cNvSpPr>
            <a:spLocks noGrp="1"/>
          </p:cNvSpPr>
          <p:nvPr>
            <p:ph type="ctrTitle" hasCustomPrompt="1"/>
          </p:nvPr>
        </p:nvSpPr>
        <p:spPr>
          <a:xfrm>
            <a:off x="758094" y="2414495"/>
            <a:ext cx="6426479" cy="1828272"/>
          </a:xfrm>
        </p:spPr>
        <p:txBody>
          <a:bodyPr>
            <a:normAutofit/>
          </a:bodyPr>
          <a:lstStyle>
            <a:lvl1pPr algn="l">
              <a:defRPr sz="4800" baseline="0">
                <a:solidFill>
                  <a:schemeClr val="tx1"/>
                </a:solidFill>
                <a:latin typeface="Arial" panose="020B0604020202020204" pitchFamily="34" charset="0"/>
              </a:defRPr>
            </a:lvl1pPr>
          </a:lstStyle>
          <a:p>
            <a:r>
              <a:rPr lang="en-US" dirty="0"/>
              <a:t>Headline, Arial Regular, 36 point, sentence case</a:t>
            </a:r>
          </a:p>
        </p:txBody>
      </p:sp>
      <p:sp>
        <p:nvSpPr>
          <p:cNvPr id="12" name="Subtitle 2">
            <a:extLst>
              <a:ext uri="{FF2B5EF4-FFF2-40B4-BE49-F238E27FC236}">
                <a16:creationId xmlns:a16="http://schemas.microsoft.com/office/drawing/2014/main" id="{3255A63A-6D97-0A4E-A83A-1F2F1085881F}"/>
              </a:ext>
            </a:extLst>
          </p:cNvPr>
          <p:cNvSpPr>
            <a:spLocks noGrp="1"/>
          </p:cNvSpPr>
          <p:nvPr>
            <p:ph type="subTitle" idx="1"/>
          </p:nvPr>
        </p:nvSpPr>
        <p:spPr>
          <a:xfrm>
            <a:off x="797582" y="4599573"/>
            <a:ext cx="5131077" cy="1110217"/>
          </a:xfrm>
        </p:spPr>
        <p:txBody>
          <a:bodyPr>
            <a:normAutofit/>
          </a:bodyPr>
          <a:lstStyle>
            <a:lvl1pPr marL="0" indent="0">
              <a:buFontTx/>
              <a:buNone/>
              <a:defRPr sz="2133" baseline="0">
                <a:solidFill>
                  <a:schemeClr val="tx1"/>
                </a:solidFill>
                <a:latin typeface="Arial" panose="020B0604020202020204" pitchFamily="34" charset="0"/>
              </a:defRPr>
            </a:lvl1pPr>
          </a:lstStyle>
          <a:p>
            <a:r>
              <a:rPr lang="en-US" dirty="0"/>
              <a:t>Subhead, Arial Regular, 16 point, sentence case, can go to two lines</a:t>
            </a:r>
          </a:p>
        </p:txBody>
      </p:sp>
      <p:sp>
        <p:nvSpPr>
          <p:cNvPr id="8" name="Footer Placeholder 3">
            <a:extLst>
              <a:ext uri="{FF2B5EF4-FFF2-40B4-BE49-F238E27FC236}">
                <a16:creationId xmlns:a16="http://schemas.microsoft.com/office/drawing/2014/main" id="{C83DE678-4EC3-D243-962D-934B5DCB3BE9}"/>
              </a:ext>
            </a:extLst>
          </p:cNvPr>
          <p:cNvSpPr txBox="1">
            <a:spLocks/>
          </p:cNvSpPr>
          <p:nvPr userDrawn="1"/>
        </p:nvSpPr>
        <p:spPr>
          <a:xfrm>
            <a:off x="804577" y="6286490"/>
            <a:ext cx="63006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67" dirty="0">
                <a:solidFill>
                  <a:schemeClr val="tx1"/>
                </a:solidFill>
              </a:rPr>
              <a:t>#ENGAGE2022</a:t>
            </a:r>
          </a:p>
        </p:txBody>
      </p:sp>
      <p:pic>
        <p:nvPicPr>
          <p:cNvPr id="14" name="Picture 13">
            <a:extLst>
              <a:ext uri="{FF2B5EF4-FFF2-40B4-BE49-F238E27FC236}">
                <a16:creationId xmlns:a16="http://schemas.microsoft.com/office/drawing/2014/main" id="{FB4D5A54-A809-9740-AFB7-3F974F8A983A}"/>
              </a:ext>
            </a:extLst>
          </p:cNvPr>
          <p:cNvPicPr>
            <a:picLocks noChangeAspect="1"/>
          </p:cNvPicPr>
          <p:nvPr userDrawn="1"/>
        </p:nvPicPr>
        <p:blipFill>
          <a:blip r:embed="rId3"/>
          <a:stretch>
            <a:fillRect/>
          </a:stretch>
        </p:blipFill>
        <p:spPr>
          <a:xfrm>
            <a:off x="722184" y="370773"/>
            <a:ext cx="3288952" cy="885487"/>
          </a:xfrm>
          <a:prstGeom prst="rect">
            <a:avLst/>
          </a:prstGeom>
        </p:spPr>
      </p:pic>
    </p:spTree>
    <p:extLst>
      <p:ext uri="{BB962C8B-B14F-4D97-AF65-F5344CB8AC3E}">
        <p14:creationId xmlns:p14="http://schemas.microsoft.com/office/powerpoint/2010/main" val="240988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IMA, sol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
        <p:nvSpPr>
          <p:cNvPr id="11"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46387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2933">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10485" y="1492201"/>
            <a:ext cx="6392563" cy="4525963"/>
          </a:xfrm>
        </p:spPr>
        <p:txBody>
          <a:bodyPr lIns="0" tIns="0" rIns="0">
            <a:noAutofit/>
          </a:bodyPr>
          <a:lstStyle>
            <a:lvl1pPr marL="0" indent="0">
              <a:lnSpc>
                <a:spcPts val="2933"/>
              </a:lnSpc>
              <a:spcBef>
                <a:spcPts val="0"/>
              </a:spcBef>
              <a:spcAft>
                <a:spcPts val="1200"/>
              </a:spcAft>
              <a:buNone/>
              <a:defRPr sz="2133">
                <a:solidFill>
                  <a:schemeClr val="bg2"/>
                </a:solidFill>
              </a:defRPr>
            </a:lvl1pPr>
            <a:lvl2pPr marL="256026" indent="-256026">
              <a:lnSpc>
                <a:spcPts val="2933"/>
              </a:lnSpc>
              <a:spcBef>
                <a:spcPts val="0"/>
              </a:spcBef>
              <a:spcAft>
                <a:spcPts val="1200"/>
              </a:spcAft>
              <a:buFont typeface="Arial"/>
              <a:buChar char="•"/>
              <a:defRPr sz="2133">
                <a:solidFill>
                  <a:schemeClr val="bg2"/>
                </a:solidFill>
              </a:defRPr>
            </a:lvl2pPr>
            <a:lvl3pPr marL="548626" indent="-256026">
              <a:lnSpc>
                <a:spcPts val="2933"/>
              </a:lnSpc>
              <a:spcBef>
                <a:spcPts val="0"/>
              </a:spcBef>
              <a:spcAft>
                <a:spcPts val="1200"/>
              </a:spcAft>
              <a:buFont typeface="Lucida Grande"/>
              <a:buChar char="–"/>
              <a:defRPr sz="2133">
                <a:solidFill>
                  <a:schemeClr val="bg2"/>
                </a:solidFill>
              </a:defRPr>
            </a:lvl3pPr>
            <a:lvl4pPr marL="853419" indent="-256026">
              <a:lnSpc>
                <a:spcPts val="2933"/>
              </a:lnSpc>
              <a:spcBef>
                <a:spcPts val="0"/>
              </a:spcBef>
              <a:spcAft>
                <a:spcPts val="1200"/>
              </a:spcAft>
              <a:buFont typeface="Lucida Grande"/>
              <a:buChar char="–"/>
              <a:defRPr sz="2133">
                <a:solidFill>
                  <a:schemeClr val="bg2"/>
                </a:solidFill>
              </a:defRPr>
            </a:lvl4pPr>
            <a:lvl5pPr marL="1097253" indent="-256026">
              <a:lnSpc>
                <a:spcPts val="2933"/>
              </a:lnSpc>
              <a:spcBef>
                <a:spcPts val="0"/>
              </a:spcBef>
              <a:spcAft>
                <a:spcPts val="12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pic>
        <p:nvPicPr>
          <p:cNvPr id="5" name="Picture 4">
            <a:extLst>
              <a:ext uri="{FF2B5EF4-FFF2-40B4-BE49-F238E27FC236}">
                <a16:creationId xmlns:a16="http://schemas.microsoft.com/office/drawing/2014/main" id="{EFB32C03-A53A-304E-A121-4B1B43EB7B3B}"/>
              </a:ext>
            </a:extLst>
          </p:cNvPr>
          <p:cNvPicPr>
            <a:picLocks noChangeAspect="1"/>
          </p:cNvPicPr>
          <p:nvPr userDrawn="1"/>
        </p:nvPicPr>
        <p:blipFill>
          <a:blip r:embed="rId2"/>
          <a:stretch>
            <a:fillRect/>
          </a:stretch>
        </p:blipFill>
        <p:spPr>
          <a:xfrm>
            <a:off x="9144000" y="0"/>
            <a:ext cx="3048000" cy="6858000"/>
          </a:xfrm>
          <a:prstGeom prst="rect">
            <a:avLst/>
          </a:prstGeom>
        </p:spPr>
      </p:pic>
    </p:spTree>
    <p:extLst>
      <p:ext uri="{BB962C8B-B14F-4D97-AF65-F5344CB8AC3E}">
        <p14:creationId xmlns:p14="http://schemas.microsoft.com/office/powerpoint/2010/main" val="27237514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alpha val="53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E54F0-877A-F54B-9A49-243F87EEA63B}"/>
              </a:ext>
            </a:extLst>
          </p:cNvPr>
          <p:cNvPicPr>
            <a:picLocks noChangeAspect="1"/>
          </p:cNvPicPr>
          <p:nvPr userDrawn="1"/>
        </p:nvPicPr>
        <p:blipFill>
          <a:blip r:embed="rId2"/>
          <a:srcRect/>
          <a:stretch/>
        </p:blipFill>
        <p:spPr>
          <a:xfrm>
            <a:off x="9144000" y="0"/>
            <a:ext cx="3048000" cy="6858000"/>
          </a:xfrm>
          <a:prstGeom prst="rect">
            <a:avLst/>
          </a:prstGeom>
        </p:spPr>
      </p:pic>
      <p:sp>
        <p:nvSpPr>
          <p:cNvPr id="2" name="Title 1"/>
          <p:cNvSpPr>
            <a:spLocks noGrp="1"/>
          </p:cNvSpPr>
          <p:nvPr>
            <p:ph type="title"/>
          </p:nvPr>
        </p:nvSpPr>
        <p:spPr>
          <a:xfrm>
            <a:off x="611373" y="194439"/>
            <a:ext cx="7344689" cy="786136"/>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597645" y="1442502"/>
            <a:ext cx="7344689" cy="4466167"/>
          </a:xfrm>
        </p:spPr>
        <p:txBody>
          <a:bodyPr lIns="0" tIns="0" rIns="0" bIns="0">
            <a:noAutofit/>
          </a:bodyPr>
          <a:lstStyle>
            <a:lvl1pPr marL="256026" indent="-256026">
              <a:lnSpc>
                <a:spcPts val="2667"/>
              </a:lnSpc>
              <a:spcBef>
                <a:spcPts val="0"/>
              </a:spcBef>
              <a:spcAft>
                <a:spcPts val="1600"/>
              </a:spcAft>
              <a:buClrTx/>
              <a:defRPr sz="1867">
                <a:solidFill>
                  <a:schemeClr val="bg2"/>
                </a:solidFill>
              </a:defRPr>
            </a:lvl1pPr>
            <a:lvl2pPr marL="548626" indent="-256026">
              <a:lnSpc>
                <a:spcPts val="2667"/>
              </a:lnSpc>
              <a:spcBef>
                <a:spcPts val="0"/>
              </a:spcBef>
              <a:spcAft>
                <a:spcPts val="1600"/>
              </a:spcAft>
              <a:buFont typeface="Lucida Grande"/>
              <a:buChar char="–"/>
              <a:defRPr sz="1867">
                <a:solidFill>
                  <a:schemeClr val="bg2"/>
                </a:solidFill>
              </a:defRPr>
            </a:lvl2pPr>
            <a:lvl3pPr marL="853419" indent="-256026">
              <a:lnSpc>
                <a:spcPts val="2667"/>
              </a:lnSpc>
              <a:spcBef>
                <a:spcPts val="0"/>
              </a:spcBef>
              <a:spcAft>
                <a:spcPts val="1600"/>
              </a:spcAft>
              <a:buFont typeface="Lucida Grande"/>
              <a:buChar char="–"/>
              <a:defRPr sz="1867">
                <a:solidFill>
                  <a:schemeClr val="bg2"/>
                </a:solidFill>
              </a:defRPr>
            </a:lvl3pPr>
            <a:lvl4pPr marL="1158211" indent="-256026">
              <a:lnSpc>
                <a:spcPts val="2667"/>
              </a:lnSpc>
              <a:spcBef>
                <a:spcPts val="0"/>
              </a:spcBef>
              <a:spcAft>
                <a:spcPts val="1600"/>
              </a:spcAft>
              <a:buFont typeface="Lucida Grande"/>
              <a:buChar char="–"/>
              <a:defRPr sz="1867">
                <a:solidFill>
                  <a:schemeClr val="bg2"/>
                </a:solidFill>
              </a:defRPr>
            </a:lvl4pPr>
            <a:lvl5pPr marL="1463003" indent="-256026">
              <a:lnSpc>
                <a:spcPts val="2667"/>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Text Placeholder 12"/>
          <p:cNvSpPr>
            <a:spLocks noGrp="1"/>
          </p:cNvSpPr>
          <p:nvPr>
            <p:ph type="body" sz="quarter" idx="15"/>
          </p:nvPr>
        </p:nvSpPr>
        <p:spPr>
          <a:xfrm>
            <a:off x="9478870" y="4980359"/>
            <a:ext cx="2410385" cy="474780"/>
          </a:xfrm>
        </p:spPr>
        <p:txBody>
          <a:bodyPr lIns="0" tIns="0" rIns="0" bIns="0">
            <a:noAutofit/>
          </a:bodyPr>
          <a:lstStyle>
            <a:lvl1pPr marL="0" indent="0">
              <a:lnSpc>
                <a:spcPts val="2667"/>
              </a:lnSpc>
              <a:spcBef>
                <a:spcPts val="0"/>
              </a:spcBef>
              <a:spcAft>
                <a:spcPts val="1200"/>
              </a:spcAft>
              <a:buNone/>
              <a:defRPr sz="1867">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6" name="Footer Placeholder 4">
            <a:extLst>
              <a:ext uri="{FF2B5EF4-FFF2-40B4-BE49-F238E27FC236}">
                <a16:creationId xmlns:a16="http://schemas.microsoft.com/office/drawing/2014/main" id="{0B69379A-2C13-2A48-B8FE-C436A4F177DE}"/>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11445642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7375952" cy="786453"/>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09600" y="1442661"/>
            <a:ext cx="7375952" cy="4466167"/>
          </a:xfrm>
        </p:spPr>
        <p:txBody>
          <a:bodyPr lIns="0" tIns="0" rIns="0" bIns="0">
            <a:noAutofit/>
          </a:bodyPr>
          <a:lstStyle>
            <a:lvl1pPr marL="256026" indent="-256026">
              <a:lnSpc>
                <a:spcPts val="2933"/>
              </a:lnSpc>
              <a:spcBef>
                <a:spcPts val="0"/>
              </a:spcBef>
              <a:spcAft>
                <a:spcPts val="1600"/>
              </a:spcAft>
              <a:buClrTx/>
              <a:defRPr sz="2133">
                <a:solidFill>
                  <a:schemeClr val="bg2"/>
                </a:solidFill>
              </a:defRPr>
            </a:lvl1pPr>
            <a:lvl2pPr marL="548626" indent="-256026">
              <a:lnSpc>
                <a:spcPts val="2933"/>
              </a:lnSpc>
              <a:spcBef>
                <a:spcPts val="0"/>
              </a:spcBef>
              <a:spcAft>
                <a:spcPts val="1600"/>
              </a:spcAft>
              <a:buFont typeface="Lucida Grande"/>
              <a:buChar char="–"/>
              <a:defRPr sz="2133">
                <a:solidFill>
                  <a:schemeClr val="bg2"/>
                </a:solidFill>
              </a:defRPr>
            </a:lvl2pPr>
            <a:lvl3pPr marL="853419" indent="-256026">
              <a:lnSpc>
                <a:spcPts val="2933"/>
              </a:lnSpc>
              <a:spcBef>
                <a:spcPts val="0"/>
              </a:spcBef>
              <a:spcAft>
                <a:spcPts val="1600"/>
              </a:spcAft>
              <a:buFont typeface="Lucida Grande"/>
              <a:buChar char="–"/>
              <a:defRPr sz="2133">
                <a:solidFill>
                  <a:schemeClr val="bg2"/>
                </a:solidFill>
              </a:defRPr>
            </a:lvl3pPr>
            <a:lvl4pPr marL="1158211" indent="-256026">
              <a:lnSpc>
                <a:spcPts val="2933"/>
              </a:lnSpc>
              <a:spcBef>
                <a:spcPts val="0"/>
              </a:spcBef>
              <a:spcAft>
                <a:spcPts val="1600"/>
              </a:spcAft>
              <a:buFont typeface="Lucida Grande"/>
              <a:buChar char="–"/>
              <a:defRPr sz="2133">
                <a:solidFill>
                  <a:schemeClr val="bg2"/>
                </a:solidFill>
              </a:defRPr>
            </a:lvl4pPr>
            <a:lvl5pPr marL="1463003" indent="-256026">
              <a:lnSpc>
                <a:spcPts val="2933"/>
              </a:lnSpc>
              <a:spcBef>
                <a:spcPts val="0"/>
              </a:spcBef>
              <a:spcAft>
                <a:spcPts val="16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Footer Placeholder 4">
            <a:extLst>
              <a:ext uri="{FF2B5EF4-FFF2-40B4-BE49-F238E27FC236}">
                <a16:creationId xmlns:a16="http://schemas.microsoft.com/office/drawing/2014/main" id="{1933532B-8AFD-C34F-887E-D5987074EB97}"/>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25A2985B-A09E-9E4F-A547-C66F92FC6870}"/>
              </a:ext>
            </a:extLst>
          </p:cNvPr>
          <p:cNvPicPr>
            <a:picLocks noChangeAspect="1"/>
          </p:cNvPicPr>
          <p:nvPr userDrawn="1"/>
        </p:nvPicPr>
        <p:blipFill>
          <a:blip r:embed="rId2"/>
          <a:srcRect/>
          <a:stretch/>
        </p:blipFill>
        <p:spPr>
          <a:xfrm>
            <a:off x="9144000" y="0"/>
            <a:ext cx="3048000" cy="6858000"/>
          </a:xfrm>
          <a:prstGeom prst="rect">
            <a:avLst/>
          </a:prstGeom>
        </p:spPr>
      </p:pic>
    </p:spTree>
    <p:extLst>
      <p:ext uri="{BB962C8B-B14F-4D97-AF65-F5344CB8AC3E}">
        <p14:creationId xmlns:p14="http://schemas.microsoft.com/office/powerpoint/2010/main" val="771266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CC4B0F-53CC-4C40-B8AF-9238FDC36F3E}"/>
              </a:ext>
            </a:extLst>
          </p:cNvPr>
          <p:cNvPicPr>
            <a:picLocks noChangeAspect="1"/>
          </p:cNvPicPr>
          <p:nvPr userDrawn="1"/>
        </p:nvPicPr>
        <p:blipFill>
          <a:blip r:embed="rId2"/>
          <a:srcRect/>
          <a:stretch/>
        </p:blipFill>
        <p:spPr>
          <a:xfrm>
            <a:off x="9144000" y="0"/>
            <a:ext cx="3048000" cy="6858000"/>
          </a:xfrm>
          <a:prstGeom prst="rect">
            <a:avLst/>
          </a:prstGeom>
        </p:spPr>
      </p:pic>
      <p:sp>
        <p:nvSpPr>
          <p:cNvPr id="2" name="Title 1"/>
          <p:cNvSpPr>
            <a:spLocks noGrp="1"/>
          </p:cNvSpPr>
          <p:nvPr>
            <p:ph type="title"/>
          </p:nvPr>
        </p:nvSpPr>
        <p:spPr>
          <a:xfrm>
            <a:off x="611373" y="194439"/>
            <a:ext cx="7313428" cy="786451"/>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3" y="1147127"/>
            <a:ext cx="7313428" cy="431581"/>
          </a:xfrm>
        </p:spPr>
        <p:txBody>
          <a:bodyPr lIns="0" tIns="0" rIns="0" bIns="0">
            <a:noAutofit/>
          </a:bodyPr>
          <a:lstStyle>
            <a:lvl1pPr marL="0" indent="0">
              <a:lnSpc>
                <a:spcPts val="2000"/>
              </a:lnSpc>
              <a:spcBef>
                <a:spcPts val="0"/>
              </a:spcBef>
              <a:spcAft>
                <a:spcPts val="0"/>
              </a:spcAft>
              <a:buClr>
                <a:schemeClr val="tx2"/>
              </a:buClr>
              <a:buNone/>
              <a:defRPr sz="14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7" name="Table Placeholder 6"/>
          <p:cNvSpPr>
            <a:spLocks noGrp="1"/>
          </p:cNvSpPr>
          <p:nvPr>
            <p:ph type="tbl" sz="quarter" idx="14"/>
          </p:nvPr>
        </p:nvSpPr>
        <p:spPr>
          <a:xfrm>
            <a:off x="609602" y="1828802"/>
            <a:ext cx="7346461" cy="4086455"/>
          </a:xfrm>
        </p:spPr>
        <p:txBody>
          <a:bodyPr>
            <a:normAutofit/>
          </a:bodyPr>
          <a:lstStyle>
            <a:lvl1pPr marL="0" indent="0">
              <a:buNone/>
              <a:defRPr sz="1600"/>
            </a:lvl1pPr>
          </a:lstStyle>
          <a:p>
            <a:r>
              <a:rPr lang="en-US" dirty="0"/>
              <a:t>Click icon to add table</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13" name="Footer Placeholder 4">
            <a:extLst>
              <a:ext uri="{FF2B5EF4-FFF2-40B4-BE49-F238E27FC236}">
                <a16:creationId xmlns:a16="http://schemas.microsoft.com/office/drawing/2014/main" id="{03BD5D7A-2E6A-AA43-A61F-9B60272AD4EC}"/>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
        <p:nvSpPr>
          <p:cNvPr id="16" name="Text Placeholder 12">
            <a:extLst>
              <a:ext uri="{FF2B5EF4-FFF2-40B4-BE49-F238E27FC236}">
                <a16:creationId xmlns:a16="http://schemas.microsoft.com/office/drawing/2014/main" id="{2376A8DA-11AA-DA43-ADFC-602F23BF1D28}"/>
              </a:ext>
            </a:extLst>
          </p:cNvPr>
          <p:cNvSpPr>
            <a:spLocks noGrp="1"/>
          </p:cNvSpPr>
          <p:nvPr>
            <p:ph type="body" sz="quarter" idx="15"/>
          </p:nvPr>
        </p:nvSpPr>
        <p:spPr>
          <a:xfrm>
            <a:off x="9478870" y="4980359"/>
            <a:ext cx="2410385" cy="474780"/>
          </a:xfrm>
        </p:spPr>
        <p:txBody>
          <a:bodyPr lIns="0" tIns="0" rIns="0" bIns="0">
            <a:noAutofit/>
          </a:bodyPr>
          <a:lstStyle>
            <a:lvl1pPr marL="0" indent="0">
              <a:lnSpc>
                <a:spcPts val="26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818939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5EB55A-B400-3349-B50F-4BBD54960591}"/>
              </a:ext>
            </a:extLst>
          </p:cNvPr>
          <p:cNvPicPr>
            <a:picLocks noChangeAspect="1"/>
          </p:cNvPicPr>
          <p:nvPr userDrawn="1"/>
        </p:nvPicPr>
        <p:blipFill>
          <a:blip r:embed="rId2"/>
          <a:srcRect/>
          <a:stretch/>
        </p:blipFill>
        <p:spPr>
          <a:xfrm>
            <a:off x="9144000" y="0"/>
            <a:ext cx="3048000" cy="6858000"/>
          </a:xfrm>
          <a:prstGeom prst="rect">
            <a:avLst/>
          </a:prstGeom>
        </p:spPr>
      </p:pic>
      <p:sp>
        <p:nvSpPr>
          <p:cNvPr id="2" name="Title 1"/>
          <p:cNvSpPr>
            <a:spLocks noGrp="1"/>
          </p:cNvSpPr>
          <p:nvPr>
            <p:ph type="title"/>
          </p:nvPr>
        </p:nvSpPr>
        <p:spPr>
          <a:xfrm>
            <a:off x="611372" y="194440"/>
            <a:ext cx="7344691" cy="786449"/>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7" name="Table Placeholder 6"/>
          <p:cNvSpPr>
            <a:spLocks noGrp="1"/>
          </p:cNvSpPr>
          <p:nvPr>
            <p:ph type="tbl" sz="quarter" idx="14"/>
          </p:nvPr>
        </p:nvSpPr>
        <p:spPr>
          <a:xfrm>
            <a:off x="609602" y="1828802"/>
            <a:ext cx="7346461" cy="4086455"/>
          </a:xfrm>
        </p:spPr>
        <p:txBody>
          <a:bodyPr>
            <a:normAutofit/>
          </a:bodyPr>
          <a:lstStyle>
            <a:lvl1pPr marL="0" indent="0">
              <a:buNone/>
              <a:defRPr sz="1600"/>
            </a:lvl1pPr>
          </a:lstStyle>
          <a:p>
            <a:r>
              <a:rPr lang="en-US" dirty="0"/>
              <a:t>Click icon to add table</a:t>
            </a:r>
          </a:p>
        </p:txBody>
      </p:sp>
      <p:sp>
        <p:nvSpPr>
          <p:cNvPr id="15"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11" name="Footer Placeholder 4">
            <a:extLst>
              <a:ext uri="{FF2B5EF4-FFF2-40B4-BE49-F238E27FC236}">
                <a16:creationId xmlns:a16="http://schemas.microsoft.com/office/drawing/2014/main" id="{850AB48A-17F9-8B47-B289-147230E9EC1F}"/>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
        <p:nvSpPr>
          <p:cNvPr id="13" name="Text Placeholder 12">
            <a:extLst>
              <a:ext uri="{FF2B5EF4-FFF2-40B4-BE49-F238E27FC236}">
                <a16:creationId xmlns:a16="http://schemas.microsoft.com/office/drawing/2014/main" id="{EC57F8ED-43F7-354C-BAE2-EFD102C3A5BC}"/>
              </a:ext>
            </a:extLst>
          </p:cNvPr>
          <p:cNvSpPr>
            <a:spLocks noGrp="1"/>
          </p:cNvSpPr>
          <p:nvPr>
            <p:ph type="body" sz="quarter" idx="15"/>
          </p:nvPr>
        </p:nvSpPr>
        <p:spPr>
          <a:xfrm>
            <a:off x="9478870" y="4980359"/>
            <a:ext cx="2410385" cy="474780"/>
          </a:xfrm>
        </p:spPr>
        <p:txBody>
          <a:bodyPr lIns="0" tIns="0" rIns="0" bIns="0">
            <a:noAutofit/>
          </a:bodyPr>
          <a:lstStyle>
            <a:lvl1pPr marL="0" indent="0">
              <a:lnSpc>
                <a:spcPts val="26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62238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A31ED3-6C95-8545-B9A5-B89C2F28B90F}"/>
              </a:ext>
            </a:extLst>
          </p:cNvPr>
          <p:cNvPicPr>
            <a:picLocks noChangeAspect="1"/>
          </p:cNvPicPr>
          <p:nvPr userDrawn="1"/>
        </p:nvPicPr>
        <p:blipFill rotWithShape="1">
          <a:blip r:embed="rId2"/>
          <a:srcRect l="9841" r="22855" b="15412"/>
          <a:stretch/>
        </p:blipFill>
        <p:spPr>
          <a:xfrm>
            <a:off x="5573485" y="1"/>
            <a:ext cx="6642876" cy="6858000"/>
          </a:xfrm>
          <a:prstGeom prst="rect">
            <a:avLst/>
          </a:prstGeom>
        </p:spPr>
      </p:pic>
      <p:sp>
        <p:nvSpPr>
          <p:cNvPr id="2" name="Title 1"/>
          <p:cNvSpPr>
            <a:spLocks noGrp="1"/>
          </p:cNvSpPr>
          <p:nvPr>
            <p:ph type="title"/>
          </p:nvPr>
        </p:nvSpPr>
        <p:spPr>
          <a:xfrm>
            <a:off x="611372" y="532781"/>
            <a:ext cx="5160187" cy="585216"/>
          </a:xfrm>
        </p:spPr>
        <p:txBody>
          <a:bodyPr lIns="0" tIns="0" rIns="0" bIns="0" anchor="t">
            <a:noAutofit/>
          </a:bodyPr>
          <a:lstStyle>
            <a:lvl1pPr algn="l">
              <a:defRPr sz="2933">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11372" y="1600201"/>
            <a:ext cx="5160187" cy="4525963"/>
          </a:xfrm>
        </p:spPr>
        <p:txBody>
          <a:bodyPr lIns="0" tIns="0" rIns="0">
            <a:noAutofit/>
          </a:bodyPr>
          <a:lstStyle>
            <a:lvl1pPr marL="0" indent="0">
              <a:lnSpc>
                <a:spcPts val="2933"/>
              </a:lnSpc>
              <a:spcBef>
                <a:spcPts val="0"/>
              </a:spcBef>
              <a:spcAft>
                <a:spcPts val="1200"/>
              </a:spcAft>
              <a:buNone/>
              <a:defRPr sz="2133">
                <a:solidFill>
                  <a:schemeClr val="bg2"/>
                </a:solidFill>
              </a:defRPr>
            </a:lvl1pPr>
            <a:lvl2pPr marL="256026" indent="-256026">
              <a:lnSpc>
                <a:spcPts val="2933"/>
              </a:lnSpc>
              <a:spcBef>
                <a:spcPts val="0"/>
              </a:spcBef>
              <a:spcAft>
                <a:spcPts val="1200"/>
              </a:spcAft>
              <a:buFont typeface="Arial"/>
              <a:buChar char="•"/>
              <a:defRPr sz="2133">
                <a:solidFill>
                  <a:schemeClr val="bg2"/>
                </a:solidFill>
              </a:defRPr>
            </a:lvl2pPr>
            <a:lvl3pPr marL="548626" indent="-256026">
              <a:lnSpc>
                <a:spcPts val="2933"/>
              </a:lnSpc>
              <a:spcBef>
                <a:spcPts val="0"/>
              </a:spcBef>
              <a:spcAft>
                <a:spcPts val="1200"/>
              </a:spcAft>
              <a:buFont typeface="Lucida Grande"/>
              <a:buChar char="–"/>
              <a:defRPr sz="2133">
                <a:solidFill>
                  <a:schemeClr val="bg2"/>
                </a:solidFill>
              </a:defRPr>
            </a:lvl3pPr>
            <a:lvl4pPr marL="853419" indent="-256026">
              <a:lnSpc>
                <a:spcPts val="2933"/>
              </a:lnSpc>
              <a:spcBef>
                <a:spcPts val="0"/>
              </a:spcBef>
              <a:spcAft>
                <a:spcPts val="1200"/>
              </a:spcAft>
              <a:buFont typeface="Lucida Grande"/>
              <a:buChar char="–"/>
              <a:defRPr sz="2133">
                <a:solidFill>
                  <a:schemeClr val="bg2"/>
                </a:solidFill>
              </a:defRPr>
            </a:lvl4pPr>
            <a:lvl5pPr marL="1097253" indent="-256026">
              <a:lnSpc>
                <a:spcPts val="2933"/>
              </a:lnSpc>
              <a:spcBef>
                <a:spcPts val="0"/>
              </a:spcBef>
              <a:spcAft>
                <a:spcPts val="12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6" name="TextBox 5"/>
          <p:cNvSpPr txBox="1"/>
          <p:nvPr userDrawn="1"/>
        </p:nvSpPr>
        <p:spPr>
          <a:xfrm>
            <a:off x="805543" y="6509658"/>
            <a:ext cx="184731" cy="461665"/>
          </a:xfrm>
          <a:prstGeom prst="rect">
            <a:avLst/>
          </a:prstGeom>
          <a:noFill/>
        </p:spPr>
        <p:txBody>
          <a:bodyPr wrap="none" rtlCol="0">
            <a:spAutoFit/>
          </a:bodyPr>
          <a:lstStyle/>
          <a:p>
            <a:endParaRPr lang="en-US" sz="2400" dirty="0"/>
          </a:p>
        </p:txBody>
      </p:sp>
      <p:sp>
        <p:nvSpPr>
          <p:cNvPr id="10" name="Footer Placeholder 4">
            <a:extLst>
              <a:ext uri="{FF2B5EF4-FFF2-40B4-BE49-F238E27FC236}">
                <a16:creationId xmlns:a16="http://schemas.microsoft.com/office/drawing/2014/main" id="{502A7B38-398C-6D49-8A28-CD6DE7E80F1B}"/>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pic>
        <p:nvPicPr>
          <p:cNvPr id="11" name="Picture 10">
            <a:extLst>
              <a:ext uri="{FF2B5EF4-FFF2-40B4-BE49-F238E27FC236}">
                <a16:creationId xmlns:a16="http://schemas.microsoft.com/office/drawing/2014/main" id="{5B98E286-369A-E442-99B3-CCD28ED20AD2}"/>
              </a:ext>
            </a:extLst>
          </p:cNvPr>
          <p:cNvPicPr>
            <a:picLocks noChangeAspect="1"/>
          </p:cNvPicPr>
          <p:nvPr userDrawn="1"/>
        </p:nvPicPr>
        <p:blipFill>
          <a:blip r:embed="rId3">
            <a:alphaModFix amt="56000"/>
          </a:blip>
          <a:stretch>
            <a:fillRect/>
          </a:stretch>
        </p:blipFill>
        <p:spPr>
          <a:xfrm>
            <a:off x="8894921" y="5546334"/>
            <a:ext cx="2900856" cy="859409"/>
          </a:xfrm>
          <a:prstGeom prst="rect">
            <a:avLst/>
          </a:prstGeom>
        </p:spPr>
      </p:pic>
    </p:spTree>
    <p:extLst>
      <p:ext uri="{BB962C8B-B14F-4D97-AF65-F5344CB8AC3E}">
        <p14:creationId xmlns:p14="http://schemas.microsoft.com/office/powerpoint/2010/main" val="36817137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insert 2">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39"/>
            <a:ext cx="6100385" cy="786136"/>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3" y="1110514"/>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85" indent="0">
              <a:lnSpc>
                <a:spcPts val="1600"/>
              </a:lnSpc>
              <a:spcBef>
                <a:spcPts val="0"/>
              </a:spcBef>
              <a:spcAft>
                <a:spcPts val="1200"/>
              </a:spcAft>
              <a:buNone/>
              <a:defRPr sz="1200"/>
            </a:lvl2pPr>
            <a:lvl3pPr marL="1219170" indent="0">
              <a:lnSpc>
                <a:spcPts val="1600"/>
              </a:lnSpc>
              <a:spcBef>
                <a:spcPts val="0"/>
              </a:spcBef>
              <a:spcAft>
                <a:spcPts val="1200"/>
              </a:spcAft>
              <a:buNone/>
              <a:defRPr sz="1200"/>
            </a:lvl3pPr>
            <a:lvl4pPr marL="1828754" indent="0">
              <a:lnSpc>
                <a:spcPts val="1600"/>
              </a:lnSpc>
              <a:spcBef>
                <a:spcPts val="0"/>
              </a:spcBef>
              <a:spcAft>
                <a:spcPts val="1200"/>
              </a:spcAft>
              <a:buNone/>
              <a:defRPr sz="1200"/>
            </a:lvl4pPr>
            <a:lvl5pPr marL="2438339" indent="0">
              <a:lnSpc>
                <a:spcPts val="1600"/>
              </a:lnSpc>
              <a:spcBef>
                <a:spcPts val="0"/>
              </a:spcBef>
              <a:spcAft>
                <a:spcPts val="1200"/>
              </a:spcAft>
              <a:buNone/>
              <a:defRPr sz="1200"/>
            </a:lvl5pPr>
          </a:lstStyle>
          <a:p>
            <a:pPr lvl="0"/>
            <a:r>
              <a:rPr lang="en-US" dirty="0"/>
              <a:t>Click to edit Master text styles</a:t>
            </a:r>
          </a:p>
        </p:txBody>
      </p:sp>
      <p:sp>
        <p:nvSpPr>
          <p:cNvPr id="11" name="Picture Placeholder 10"/>
          <p:cNvSpPr>
            <a:spLocks noGrp="1"/>
          </p:cNvSpPr>
          <p:nvPr>
            <p:ph type="pic" sz="quarter" idx="15"/>
          </p:nvPr>
        </p:nvSpPr>
        <p:spPr>
          <a:xfrm>
            <a:off x="7477761" y="2131485"/>
            <a:ext cx="4104640" cy="3780367"/>
          </a:xfrm>
        </p:spPr>
        <p:txBody>
          <a:bodyPr>
            <a:normAutofit/>
          </a:bodyPr>
          <a:lstStyle>
            <a:lvl1pPr marL="0" indent="0">
              <a:buNone/>
              <a:defRPr sz="1600"/>
            </a:lvl1pPr>
          </a:lstStyle>
          <a:p>
            <a:r>
              <a:rPr lang="en-US" dirty="0"/>
              <a:t>Drag picture to placeholder or click icon to add</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Footer Placeholder 4">
            <a:extLst>
              <a:ext uri="{FF2B5EF4-FFF2-40B4-BE49-F238E27FC236}">
                <a16:creationId xmlns:a16="http://schemas.microsoft.com/office/drawing/2014/main" id="{E2804093-EBC6-A544-9E43-1E13615132F5}"/>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14717731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inse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373" y="490069"/>
            <a:ext cx="6100385" cy="786136"/>
          </a:xfrm>
        </p:spPr>
        <p:txBody>
          <a:bodyPr lIns="0" tIns="0" rIns="0" bIns="0" anchor="b" anchorCtr="0">
            <a:noAutofit/>
          </a:bodyPr>
          <a:lstStyle>
            <a:lvl1pPr algn="l">
              <a:defRPr sz="2933">
                <a:solidFill>
                  <a:schemeClr val="tx2"/>
                </a:solidFill>
              </a:defRPr>
            </a:lvl1pPr>
          </a:lstStyle>
          <a:p>
            <a:r>
              <a:rPr lang="en-US" dirty="0"/>
              <a:t>Connect with me on </a:t>
            </a:r>
            <a:br>
              <a:rPr lang="en-US" dirty="0"/>
            </a:br>
            <a:r>
              <a:rPr lang="en-US" dirty="0"/>
              <a:t>LinkedIn or Twitter</a:t>
            </a:r>
          </a:p>
        </p:txBody>
      </p:sp>
      <p:sp>
        <p:nvSpPr>
          <p:cNvPr id="11" name="Picture Placeholder 10"/>
          <p:cNvSpPr>
            <a:spLocks noGrp="1"/>
          </p:cNvSpPr>
          <p:nvPr>
            <p:ph type="pic" sz="quarter" idx="15"/>
          </p:nvPr>
        </p:nvSpPr>
        <p:spPr>
          <a:xfrm>
            <a:off x="609601" y="1744909"/>
            <a:ext cx="2335057" cy="3176495"/>
          </a:xfrm>
        </p:spPr>
        <p:txBody>
          <a:bodyPr>
            <a:normAutofit/>
          </a:bodyPr>
          <a:lstStyle>
            <a:lvl1pPr marL="0" indent="0">
              <a:buNone/>
              <a:defRPr sz="1600"/>
            </a:lvl1pPr>
          </a:lstStyle>
          <a:p>
            <a:r>
              <a:rPr lang="en-US" dirty="0"/>
              <a:t>Drag picture to placeholder or click icon to add</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Footer Placeholder 4">
            <a:extLst>
              <a:ext uri="{FF2B5EF4-FFF2-40B4-BE49-F238E27FC236}">
                <a16:creationId xmlns:a16="http://schemas.microsoft.com/office/drawing/2014/main" id="{E2804093-EBC6-A544-9E43-1E13615132F5}"/>
              </a:ext>
            </a:extLst>
          </p:cNvPr>
          <p:cNvSpPr>
            <a:spLocks noGrp="1"/>
          </p:cNvSpPr>
          <p:nvPr>
            <p:ph type="ftr" sz="quarter" idx="11"/>
          </p:nvPr>
        </p:nvSpPr>
        <p:spPr>
          <a:xfrm>
            <a:off x="894759" y="6409794"/>
            <a:ext cx="5069039"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7E1EEC2A-6688-E24E-8FEF-47E0904D3EA1}"/>
              </a:ext>
            </a:extLst>
          </p:cNvPr>
          <p:cNvPicPr>
            <a:picLocks noChangeAspect="1"/>
          </p:cNvPicPr>
          <p:nvPr userDrawn="1"/>
        </p:nvPicPr>
        <p:blipFill>
          <a:blip r:embed="rId2"/>
          <a:stretch>
            <a:fillRect/>
          </a:stretch>
        </p:blipFill>
        <p:spPr>
          <a:xfrm>
            <a:off x="9144000" y="0"/>
            <a:ext cx="3048000" cy="6858000"/>
          </a:xfrm>
          <a:prstGeom prst="rect">
            <a:avLst/>
          </a:prstGeom>
        </p:spPr>
      </p:pic>
    </p:spTree>
    <p:extLst>
      <p:ext uri="{BB962C8B-B14F-4D97-AF65-F5344CB8AC3E}">
        <p14:creationId xmlns:p14="http://schemas.microsoft.com/office/powerpoint/2010/main" val="109990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86338"/>
            <a:ext cx="10361427" cy="788471"/>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09601" y="1524169"/>
            <a:ext cx="10361428" cy="4466167"/>
          </a:xfrm>
        </p:spPr>
        <p:txBody>
          <a:bodyPr lIns="0" tIns="0" rIns="0" bIns="0">
            <a:noAutofit/>
          </a:bodyPr>
          <a:lstStyle>
            <a:lvl1pPr marL="256026" indent="-256026">
              <a:lnSpc>
                <a:spcPts val="2933"/>
              </a:lnSpc>
              <a:spcBef>
                <a:spcPts val="0"/>
              </a:spcBef>
              <a:spcAft>
                <a:spcPts val="1600"/>
              </a:spcAft>
              <a:buClrTx/>
              <a:defRPr sz="2133">
                <a:solidFill>
                  <a:schemeClr val="bg2"/>
                </a:solidFill>
              </a:defRPr>
            </a:lvl1pPr>
            <a:lvl2pPr marL="548626" indent="-256026">
              <a:lnSpc>
                <a:spcPts val="2933"/>
              </a:lnSpc>
              <a:spcBef>
                <a:spcPts val="0"/>
              </a:spcBef>
              <a:spcAft>
                <a:spcPts val="1600"/>
              </a:spcAft>
              <a:buFont typeface="Lucida Grande"/>
              <a:buChar char="–"/>
              <a:defRPr sz="2133">
                <a:solidFill>
                  <a:schemeClr val="bg2"/>
                </a:solidFill>
              </a:defRPr>
            </a:lvl2pPr>
            <a:lvl3pPr marL="853419" indent="-256026">
              <a:lnSpc>
                <a:spcPts val="2933"/>
              </a:lnSpc>
              <a:spcBef>
                <a:spcPts val="0"/>
              </a:spcBef>
              <a:spcAft>
                <a:spcPts val="1600"/>
              </a:spcAft>
              <a:buFont typeface="Lucida Grande"/>
              <a:buChar char="–"/>
              <a:defRPr sz="2133">
                <a:solidFill>
                  <a:schemeClr val="bg2"/>
                </a:solidFill>
              </a:defRPr>
            </a:lvl3pPr>
            <a:lvl4pPr marL="1158211" indent="-256026">
              <a:lnSpc>
                <a:spcPts val="2933"/>
              </a:lnSpc>
              <a:spcBef>
                <a:spcPts val="0"/>
              </a:spcBef>
              <a:spcAft>
                <a:spcPts val="1600"/>
              </a:spcAft>
              <a:buFont typeface="Lucida Grande"/>
              <a:buChar char="–"/>
              <a:defRPr sz="2133">
                <a:solidFill>
                  <a:schemeClr val="bg2"/>
                </a:solidFill>
              </a:defRPr>
            </a:lvl4pPr>
            <a:lvl5pPr marL="1463003" indent="-256026">
              <a:lnSpc>
                <a:spcPts val="2933"/>
              </a:lnSpc>
              <a:spcBef>
                <a:spcPts val="0"/>
              </a:spcBef>
              <a:spcAft>
                <a:spcPts val="16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7" name="Footer Placeholder 4">
            <a:extLst>
              <a:ext uri="{FF2B5EF4-FFF2-40B4-BE49-F238E27FC236}">
                <a16:creationId xmlns:a16="http://schemas.microsoft.com/office/drawing/2014/main" id="{FB2C9473-12DB-4E4C-BFF8-915A75B63287}"/>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pic>
        <p:nvPicPr>
          <p:cNvPr id="9" name="Picture 8">
            <a:extLst>
              <a:ext uri="{FF2B5EF4-FFF2-40B4-BE49-F238E27FC236}">
                <a16:creationId xmlns:a16="http://schemas.microsoft.com/office/drawing/2014/main" id="{2CCAE1D4-191D-A34A-8817-EA88F5B3FBA6}"/>
              </a:ext>
            </a:extLst>
          </p:cNvPr>
          <p:cNvPicPr>
            <a:picLocks noChangeAspect="1"/>
          </p:cNvPicPr>
          <p:nvPr userDrawn="1"/>
        </p:nvPicPr>
        <p:blipFill>
          <a:blip r:embed="rId2"/>
          <a:stretch>
            <a:fillRect/>
          </a:stretch>
        </p:blipFill>
        <p:spPr>
          <a:xfrm>
            <a:off x="8934301" y="5857727"/>
            <a:ext cx="3023191" cy="813936"/>
          </a:xfrm>
          <a:prstGeom prst="rect">
            <a:avLst/>
          </a:prstGeom>
        </p:spPr>
      </p:pic>
    </p:spTree>
    <p:extLst>
      <p:ext uri="{BB962C8B-B14F-4D97-AF65-F5344CB8AC3E}">
        <p14:creationId xmlns:p14="http://schemas.microsoft.com/office/powerpoint/2010/main" val="41965422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7" name="Footer Placeholder 4">
            <a:extLst>
              <a:ext uri="{FF2B5EF4-FFF2-40B4-BE49-F238E27FC236}">
                <a16:creationId xmlns:a16="http://schemas.microsoft.com/office/drawing/2014/main" id="{FB2C9473-12DB-4E4C-BFF8-915A75B63287}"/>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r>
              <a:rPr lang="en-US" dirty="0"/>
              <a:t>#ENGAGE2022</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77241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GMA, sol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500" y="716279"/>
            <a:ext cx="1561115" cy="545253"/>
          </a:xfrm>
          <a:prstGeom prst="rect">
            <a:avLst/>
          </a:prstGeom>
        </p:spPr>
      </p:pic>
      <p:sp>
        <p:nvSpPr>
          <p:cNvPr id="8"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116520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6DB78-6AF2-E14D-8CF8-D206E27467AE}"/>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42924752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6DB78-6AF2-E14D-8CF8-D206E27467AE}"/>
              </a:ext>
            </a:extLst>
          </p:cNvPr>
          <p:cNvPicPr>
            <a:picLocks noChangeAspect="1"/>
          </p:cNvPicPr>
          <p:nvPr userDrawn="1"/>
        </p:nvPicPr>
        <p:blipFill>
          <a:blip r:embed="rId2"/>
          <a:src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3162239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6DB78-6AF2-E14D-8CF8-D206E27467AE}"/>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3801328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6DB78-6AF2-E14D-8CF8-D206E27467AE}"/>
              </a:ext>
            </a:extLst>
          </p:cNvPr>
          <p:cNvPicPr>
            <a:picLocks noChangeAspect="1"/>
          </p:cNvPicPr>
          <p:nvPr userDrawn="1"/>
        </p:nvPicPr>
        <p:blipFill>
          <a:blip r:embed="rId2"/>
          <a:srcRect/>
          <a:stretch/>
        </p:blipFill>
        <p:spPr>
          <a:xfrm flipH="1">
            <a:off x="1" y="0"/>
            <a:ext cx="12191999"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33118357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6DB78-6AF2-E14D-8CF8-D206E27467AE}"/>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40912030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2B6DB78-6AF2-E14D-8CF8-D206E27467AE}"/>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3"/>
          <a:stretch>
            <a:fillRect/>
          </a:stretch>
        </p:blipFill>
        <p:spPr>
          <a:xfrm>
            <a:off x="357353" y="283530"/>
            <a:ext cx="2543503" cy="753540"/>
          </a:xfrm>
          <a:prstGeom prst="rect">
            <a:avLst/>
          </a:prstGeom>
        </p:spPr>
      </p:pic>
    </p:spTree>
    <p:extLst>
      <p:ext uri="{BB962C8B-B14F-4D97-AF65-F5344CB8AC3E}">
        <p14:creationId xmlns:p14="http://schemas.microsoft.com/office/powerpoint/2010/main" val="938423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Imag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3F52278-78A1-8B46-95E6-00D644E01948}"/>
              </a:ext>
            </a:extLst>
          </p:cNvPr>
          <p:cNvPicPr>
            <a:picLocks noChangeAspect="1"/>
          </p:cNvPicPr>
          <p:nvPr userDrawn="1"/>
        </p:nvPicPr>
        <p:blipFill rotWithShape="1">
          <a:blip r:embed="rId2"/>
          <a:srcRect t="15761" b="15761"/>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7001CC3-5F23-9A46-9809-89C592DF24AC}"/>
              </a:ext>
            </a:extLst>
          </p:cNvPr>
          <p:cNvPicPr>
            <a:picLocks noChangeAspect="1"/>
          </p:cNvPicPr>
          <p:nvPr userDrawn="1"/>
        </p:nvPicPr>
        <p:blipFill>
          <a:blip r:embed="rId3"/>
          <a:stretch>
            <a:fillRect/>
          </a:stretch>
        </p:blipFill>
        <p:spPr>
          <a:xfrm>
            <a:off x="7657088" y="4225207"/>
            <a:ext cx="3894752" cy="1153863"/>
          </a:xfrm>
          <a:prstGeom prst="rect">
            <a:avLst/>
          </a:prstGeom>
        </p:spPr>
      </p:pic>
    </p:spTree>
    <p:extLst>
      <p:ext uri="{BB962C8B-B14F-4D97-AF65-F5344CB8AC3E}">
        <p14:creationId xmlns:p14="http://schemas.microsoft.com/office/powerpoint/2010/main" val="374644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ogos to us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07315A-4E8C-CC49-AC17-8E13FFF215C8}"/>
              </a:ext>
            </a:extLst>
          </p:cNvPr>
          <p:cNvSpPr/>
          <p:nvPr userDrawn="1"/>
        </p:nvSpPr>
        <p:spPr>
          <a:xfrm>
            <a:off x="0" y="0"/>
            <a:ext cx="12192000" cy="6858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A5E72A40-A43A-0846-9EF6-5BFE88430868}"/>
              </a:ext>
            </a:extLst>
          </p:cNvPr>
          <p:cNvPicPr>
            <a:picLocks noChangeAspect="1"/>
          </p:cNvPicPr>
          <p:nvPr userDrawn="1"/>
        </p:nvPicPr>
        <p:blipFill>
          <a:blip r:embed="rId2"/>
          <a:stretch>
            <a:fillRect/>
          </a:stretch>
        </p:blipFill>
        <p:spPr>
          <a:xfrm>
            <a:off x="4497892" y="4997758"/>
            <a:ext cx="3196217" cy="946913"/>
          </a:xfrm>
          <a:prstGeom prst="rect">
            <a:avLst/>
          </a:prstGeom>
        </p:spPr>
      </p:pic>
      <p:pic>
        <p:nvPicPr>
          <p:cNvPr id="2" name="Picture 1">
            <a:extLst>
              <a:ext uri="{FF2B5EF4-FFF2-40B4-BE49-F238E27FC236}">
                <a16:creationId xmlns:a16="http://schemas.microsoft.com/office/drawing/2014/main" id="{25173CD5-7031-214D-9DD6-1F1AF04CA7C3}"/>
              </a:ext>
            </a:extLst>
          </p:cNvPr>
          <p:cNvPicPr>
            <a:picLocks noChangeAspect="1"/>
          </p:cNvPicPr>
          <p:nvPr userDrawn="1"/>
        </p:nvPicPr>
        <p:blipFill>
          <a:blip r:embed="rId3"/>
          <a:stretch>
            <a:fillRect/>
          </a:stretch>
        </p:blipFill>
        <p:spPr>
          <a:xfrm>
            <a:off x="8540065" y="2436881"/>
            <a:ext cx="3073871" cy="641399"/>
          </a:xfrm>
          <a:prstGeom prst="rect">
            <a:avLst/>
          </a:prstGeom>
        </p:spPr>
      </p:pic>
      <p:pic>
        <p:nvPicPr>
          <p:cNvPr id="4" name="Picture 3">
            <a:extLst>
              <a:ext uri="{FF2B5EF4-FFF2-40B4-BE49-F238E27FC236}">
                <a16:creationId xmlns:a16="http://schemas.microsoft.com/office/drawing/2014/main" id="{A57F59E3-8D32-7B48-BFA8-E65703440A50}"/>
              </a:ext>
            </a:extLst>
          </p:cNvPr>
          <p:cNvPicPr>
            <a:picLocks noChangeAspect="1"/>
          </p:cNvPicPr>
          <p:nvPr userDrawn="1"/>
        </p:nvPicPr>
        <p:blipFill>
          <a:blip r:embed="rId4"/>
          <a:stretch>
            <a:fillRect/>
          </a:stretch>
        </p:blipFill>
        <p:spPr>
          <a:xfrm>
            <a:off x="8540065" y="3478281"/>
            <a:ext cx="3073871" cy="641399"/>
          </a:xfrm>
          <a:prstGeom prst="rect">
            <a:avLst/>
          </a:prstGeom>
        </p:spPr>
      </p:pic>
      <p:pic>
        <p:nvPicPr>
          <p:cNvPr id="5" name="Picture 4">
            <a:extLst>
              <a:ext uri="{FF2B5EF4-FFF2-40B4-BE49-F238E27FC236}">
                <a16:creationId xmlns:a16="http://schemas.microsoft.com/office/drawing/2014/main" id="{526757B4-70B1-7145-881F-9ADE2138007D}"/>
              </a:ext>
            </a:extLst>
          </p:cNvPr>
          <p:cNvPicPr>
            <a:picLocks noChangeAspect="1"/>
          </p:cNvPicPr>
          <p:nvPr userDrawn="1"/>
        </p:nvPicPr>
        <p:blipFill>
          <a:blip r:embed="rId5"/>
          <a:stretch>
            <a:fillRect/>
          </a:stretch>
        </p:blipFill>
        <p:spPr>
          <a:xfrm>
            <a:off x="8540065" y="1395480"/>
            <a:ext cx="3073871" cy="641399"/>
          </a:xfrm>
          <a:prstGeom prst="rect">
            <a:avLst/>
          </a:prstGeom>
        </p:spPr>
      </p:pic>
      <p:pic>
        <p:nvPicPr>
          <p:cNvPr id="7" name="Picture 6">
            <a:extLst>
              <a:ext uri="{FF2B5EF4-FFF2-40B4-BE49-F238E27FC236}">
                <a16:creationId xmlns:a16="http://schemas.microsoft.com/office/drawing/2014/main" id="{267341BF-1F03-1F45-A8F2-995FC5B4ED40}"/>
              </a:ext>
            </a:extLst>
          </p:cNvPr>
          <p:cNvPicPr>
            <a:picLocks noChangeAspect="1"/>
          </p:cNvPicPr>
          <p:nvPr userDrawn="1"/>
        </p:nvPicPr>
        <p:blipFill>
          <a:blip r:embed="rId6"/>
          <a:stretch>
            <a:fillRect/>
          </a:stretch>
        </p:blipFill>
        <p:spPr>
          <a:xfrm>
            <a:off x="8565464" y="426047"/>
            <a:ext cx="3037565" cy="641399"/>
          </a:xfrm>
          <a:prstGeom prst="rect">
            <a:avLst/>
          </a:prstGeom>
        </p:spPr>
      </p:pic>
      <p:pic>
        <p:nvPicPr>
          <p:cNvPr id="10" name="Picture 9">
            <a:extLst>
              <a:ext uri="{FF2B5EF4-FFF2-40B4-BE49-F238E27FC236}">
                <a16:creationId xmlns:a16="http://schemas.microsoft.com/office/drawing/2014/main" id="{1751E68A-9061-3F4F-B475-FE8DCB99B8CD}"/>
              </a:ext>
            </a:extLst>
          </p:cNvPr>
          <p:cNvPicPr>
            <a:picLocks noChangeAspect="1"/>
          </p:cNvPicPr>
          <p:nvPr userDrawn="1"/>
        </p:nvPicPr>
        <p:blipFill>
          <a:blip r:embed="rId7"/>
          <a:stretch>
            <a:fillRect/>
          </a:stretch>
        </p:blipFill>
        <p:spPr>
          <a:xfrm>
            <a:off x="472165" y="492778"/>
            <a:ext cx="2419483" cy="506193"/>
          </a:xfrm>
          <a:prstGeom prst="rect">
            <a:avLst/>
          </a:prstGeom>
        </p:spPr>
      </p:pic>
      <p:pic>
        <p:nvPicPr>
          <p:cNvPr id="12" name="Picture 11">
            <a:extLst>
              <a:ext uri="{FF2B5EF4-FFF2-40B4-BE49-F238E27FC236}">
                <a16:creationId xmlns:a16="http://schemas.microsoft.com/office/drawing/2014/main" id="{5D978A60-A4C4-0F4B-8B0A-917BC6EF6364}"/>
              </a:ext>
            </a:extLst>
          </p:cNvPr>
          <p:cNvPicPr>
            <a:picLocks noChangeAspect="1"/>
          </p:cNvPicPr>
          <p:nvPr userDrawn="1"/>
        </p:nvPicPr>
        <p:blipFill>
          <a:blip r:embed="rId8"/>
          <a:stretch>
            <a:fillRect/>
          </a:stretch>
        </p:blipFill>
        <p:spPr>
          <a:xfrm>
            <a:off x="357352" y="1883639"/>
            <a:ext cx="3288952" cy="885487"/>
          </a:xfrm>
          <a:prstGeom prst="rect">
            <a:avLst/>
          </a:prstGeom>
        </p:spPr>
      </p:pic>
      <p:pic>
        <p:nvPicPr>
          <p:cNvPr id="13" name="Picture 12">
            <a:extLst>
              <a:ext uri="{FF2B5EF4-FFF2-40B4-BE49-F238E27FC236}">
                <a16:creationId xmlns:a16="http://schemas.microsoft.com/office/drawing/2014/main" id="{6F6525BE-188A-0A4D-A912-B24BC6D51ED2}"/>
              </a:ext>
            </a:extLst>
          </p:cNvPr>
          <p:cNvPicPr>
            <a:picLocks noChangeAspect="1"/>
          </p:cNvPicPr>
          <p:nvPr userDrawn="1"/>
        </p:nvPicPr>
        <p:blipFill>
          <a:blip r:embed="rId9"/>
          <a:stretch>
            <a:fillRect/>
          </a:stretch>
        </p:blipFill>
        <p:spPr>
          <a:xfrm>
            <a:off x="357352" y="3951723"/>
            <a:ext cx="3288952" cy="885487"/>
          </a:xfrm>
          <a:prstGeom prst="rect">
            <a:avLst/>
          </a:prstGeom>
        </p:spPr>
      </p:pic>
      <p:pic>
        <p:nvPicPr>
          <p:cNvPr id="14" name="Picture 13">
            <a:extLst>
              <a:ext uri="{FF2B5EF4-FFF2-40B4-BE49-F238E27FC236}">
                <a16:creationId xmlns:a16="http://schemas.microsoft.com/office/drawing/2014/main" id="{D9AE925B-808C-D84A-AB5B-C6E6E7C4A9AC}"/>
              </a:ext>
            </a:extLst>
          </p:cNvPr>
          <p:cNvPicPr>
            <a:picLocks noChangeAspect="1"/>
          </p:cNvPicPr>
          <p:nvPr userDrawn="1"/>
        </p:nvPicPr>
        <p:blipFill>
          <a:blip r:embed="rId10"/>
          <a:stretch>
            <a:fillRect/>
          </a:stretch>
        </p:blipFill>
        <p:spPr>
          <a:xfrm>
            <a:off x="377980" y="5086526"/>
            <a:ext cx="3288952" cy="885487"/>
          </a:xfrm>
          <a:prstGeom prst="rect">
            <a:avLst/>
          </a:prstGeom>
        </p:spPr>
      </p:pic>
      <p:pic>
        <p:nvPicPr>
          <p:cNvPr id="15" name="Picture 14">
            <a:extLst>
              <a:ext uri="{FF2B5EF4-FFF2-40B4-BE49-F238E27FC236}">
                <a16:creationId xmlns:a16="http://schemas.microsoft.com/office/drawing/2014/main" id="{ED03BF57-6FC6-2C4E-BE60-7A7ECF03BC1D}"/>
              </a:ext>
            </a:extLst>
          </p:cNvPr>
          <p:cNvPicPr>
            <a:picLocks noChangeAspect="1"/>
          </p:cNvPicPr>
          <p:nvPr userDrawn="1"/>
        </p:nvPicPr>
        <p:blipFill>
          <a:blip r:embed="rId11"/>
          <a:stretch>
            <a:fillRect/>
          </a:stretch>
        </p:blipFill>
        <p:spPr>
          <a:xfrm>
            <a:off x="357352" y="2874717"/>
            <a:ext cx="3288952" cy="885487"/>
          </a:xfrm>
          <a:prstGeom prst="rect">
            <a:avLst/>
          </a:prstGeom>
        </p:spPr>
      </p:pic>
      <p:pic>
        <p:nvPicPr>
          <p:cNvPr id="16" name="Picture 15">
            <a:extLst>
              <a:ext uri="{FF2B5EF4-FFF2-40B4-BE49-F238E27FC236}">
                <a16:creationId xmlns:a16="http://schemas.microsoft.com/office/drawing/2014/main" id="{06E0514A-8BC3-2644-80F3-D89F18FC4092}"/>
              </a:ext>
            </a:extLst>
          </p:cNvPr>
          <p:cNvPicPr>
            <a:picLocks noChangeAspect="1"/>
          </p:cNvPicPr>
          <p:nvPr userDrawn="1"/>
        </p:nvPicPr>
        <p:blipFill>
          <a:blip r:embed="rId12"/>
          <a:stretch>
            <a:fillRect/>
          </a:stretch>
        </p:blipFill>
        <p:spPr>
          <a:xfrm>
            <a:off x="3363814" y="494096"/>
            <a:ext cx="2406869" cy="503555"/>
          </a:xfrm>
          <a:prstGeom prst="rect">
            <a:avLst/>
          </a:prstGeom>
        </p:spPr>
      </p:pic>
    </p:spTree>
    <p:extLst>
      <p:ext uri="{BB962C8B-B14F-4D97-AF65-F5344CB8AC3E}">
        <p14:creationId xmlns:p14="http://schemas.microsoft.com/office/powerpoint/2010/main" val="3172841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Title, AICP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p:nvPicPr>
        <p:blipFill rotWithShape="1">
          <a:blip r:embed="rId2">
            <a:extLst>
              <a:ext uri="{28A0092B-C50C-407E-A947-70E740481C1C}">
                <a14:useLocalDpi xmlns:a14="http://schemas.microsoft.com/office/drawing/2010/main" val="0"/>
              </a:ext>
            </a:extLst>
          </a:blip>
          <a:srcRect l="-1" r="961" b="980"/>
          <a:stretch/>
        </p:blipFill>
        <p:spPr>
          <a:xfrm>
            <a:off x="-7733" y="-10853"/>
            <a:ext cx="12199733" cy="6868855"/>
          </a:xfrm>
          <a:prstGeom prst="rect">
            <a:avLst/>
          </a:prstGeom>
        </p:spPr>
      </p:pic>
      <p:sp>
        <p:nvSpPr>
          <p:cNvPr id="2" name="Title 1"/>
          <p:cNvSpPr>
            <a:spLocks noGrp="1"/>
          </p:cNvSpPr>
          <p:nvPr>
            <p:ph type="ctrTitle"/>
          </p:nvPr>
        </p:nvSpPr>
        <p:spPr>
          <a:xfrm>
            <a:off x="663268"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02" y="716280"/>
            <a:ext cx="1509183" cy="545253"/>
          </a:xfrm>
          <a:prstGeom prst="rect">
            <a:avLst/>
          </a:prstGeom>
        </p:spPr>
      </p:pic>
      <p:sp>
        <p:nvSpPr>
          <p:cNvPr id="15" name="Text Placeholder 4"/>
          <p:cNvSpPr>
            <a:spLocks noGrp="1"/>
          </p:cNvSpPr>
          <p:nvPr>
            <p:ph type="body" sz="quarter" idx="10"/>
          </p:nvPr>
        </p:nvSpPr>
        <p:spPr>
          <a:xfrm>
            <a:off x="9619491" y="-1"/>
            <a:ext cx="2572511" cy="686342"/>
          </a:xfrm>
        </p:spPr>
        <p:txBody>
          <a:bodyPr wrap="square" lIns="165100" tIns="118872" rIns="328930" bIns="73152">
            <a:spAutoFit/>
          </a:bodyPr>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4804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buClr>
                <a:schemeClr val="tx1"/>
              </a:buClr>
              <a:tabLst/>
              <a:defRPr>
                <a:solidFill>
                  <a:schemeClr val="tx1"/>
                </a:solidFill>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96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8" name="Picture 7" descr="Background Half Sphere.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5944799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ext 1/4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8105907" cy="786453"/>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65559" y="1602319"/>
            <a:ext cx="8105908" cy="4466167"/>
          </a:xfrm>
          <a:prstGeom prst="rect">
            <a:avLst/>
          </a:prstGeom>
        </p:spPr>
        <p:txBody>
          <a:bodyPr lIns="0" tIns="0" rIns="0" bIns="0">
            <a:normAutofit/>
          </a:bodyPr>
          <a:lstStyle>
            <a:lvl1pPr marL="0" indent="0">
              <a:lnSpc>
                <a:spcPct val="100000"/>
              </a:lnSpc>
              <a:spcBef>
                <a:spcPts val="0"/>
              </a:spcBef>
              <a:spcAft>
                <a:spcPts val="1600"/>
              </a:spcAft>
              <a:buClrTx/>
              <a:buFontTx/>
              <a:buNone/>
              <a:defRPr sz="2667">
                <a:solidFill>
                  <a:schemeClr val="bg2"/>
                </a:solidFill>
              </a:defRPr>
            </a:lvl1pPr>
            <a:lvl2pPr marL="306903" indent="-294203">
              <a:lnSpc>
                <a:spcPct val="100000"/>
              </a:lnSpc>
              <a:spcBef>
                <a:spcPts val="0"/>
              </a:spcBef>
              <a:spcAft>
                <a:spcPts val="1600"/>
              </a:spcAft>
              <a:buFont typeface="Arial"/>
              <a:buChar char="•"/>
              <a:tabLst/>
              <a:defRPr sz="2667">
                <a:solidFill>
                  <a:schemeClr val="bg2"/>
                </a:solidFill>
              </a:defRPr>
            </a:lvl2pPr>
            <a:lvl3pPr marL="607454" indent="-300551">
              <a:lnSpc>
                <a:spcPct val="100000"/>
              </a:lnSpc>
              <a:spcBef>
                <a:spcPts val="0"/>
              </a:spcBef>
              <a:spcAft>
                <a:spcPts val="1600"/>
              </a:spcAft>
              <a:buFont typeface="Arial" panose="020B0604020202020204" pitchFamily="34" charset="0"/>
              <a:buChar char="—"/>
              <a:defRPr sz="1867">
                <a:solidFill>
                  <a:schemeClr val="bg2"/>
                </a:solidFill>
              </a:defRPr>
            </a:lvl3pPr>
            <a:lvl4pPr marL="916472" indent="-309019">
              <a:lnSpc>
                <a:spcPct val="100000"/>
              </a:lnSpc>
              <a:spcBef>
                <a:spcPts val="0"/>
              </a:spcBef>
              <a:spcAft>
                <a:spcPts val="1600"/>
              </a:spcAft>
              <a:buFont typeface="Arial" panose="020B0604020202020204" pitchFamily="34" charset="0"/>
              <a:buChar char="–"/>
              <a:defRPr sz="1867">
                <a:solidFill>
                  <a:schemeClr val="bg2"/>
                </a:solidFill>
              </a:defRPr>
            </a:lvl4pPr>
            <a:lvl5pPr marL="1214906" indent="-298435">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pic>
        <p:nvPicPr>
          <p:cNvPr id="7" name="Picture 6" descr="Background Third Path-01.png"/>
          <p:cNvPicPr>
            <a:picLocks noChangeAspect="1"/>
          </p:cNvPicPr>
          <p:nvPr/>
        </p:nvPicPr>
        <p:blipFill rotWithShape="1">
          <a:blip r:embed="rId2">
            <a:alphaModFix/>
            <a:extLst>
              <a:ext uri="{28A0092B-C50C-407E-A947-70E740481C1C}">
                <a14:useLocalDpi xmlns:a14="http://schemas.microsoft.com/office/drawing/2010/main" val="0"/>
              </a:ext>
            </a:extLst>
          </a:blip>
          <a:srcRect l="10661" t="2150" r="21355" b="7548"/>
          <a:stretch/>
        </p:blipFill>
        <p:spPr>
          <a:xfrm>
            <a:off x="9146708" y="-12191"/>
            <a:ext cx="3057485" cy="6870192"/>
          </a:xfrm>
          <a:prstGeom prst="rect">
            <a:avLst/>
          </a:prstGeom>
        </p:spPr>
      </p:pic>
      <p:pic>
        <p:nvPicPr>
          <p:cNvPr id="6" name="Picture 5" descr="Background Third Path-01.png"/>
          <p:cNvPicPr>
            <a:picLocks noChangeAspect="1"/>
          </p:cNvPicPr>
          <p:nvPr/>
        </p:nvPicPr>
        <p:blipFill rotWithShape="1">
          <a:blip r:embed="rId2">
            <a:alphaModFix/>
            <a:extLst>
              <a:ext uri="{28A0092B-C50C-407E-A947-70E740481C1C}">
                <a14:useLocalDpi xmlns:a14="http://schemas.microsoft.com/office/drawing/2010/main" val="0"/>
              </a:ext>
            </a:extLst>
          </a:blip>
          <a:srcRect l="10661" t="2150" r="21355" b="7548"/>
          <a:stretch/>
        </p:blipFill>
        <p:spPr>
          <a:xfrm>
            <a:off x="9146708" y="-12191"/>
            <a:ext cx="3057485" cy="6870192"/>
          </a:xfrm>
          <a:prstGeom prst="rect">
            <a:avLst/>
          </a:prstGeom>
        </p:spPr>
      </p:pic>
    </p:spTree>
    <p:extLst>
      <p:ext uri="{BB962C8B-B14F-4D97-AF65-F5344CB8AC3E}">
        <p14:creationId xmlns:p14="http://schemas.microsoft.com/office/powerpoint/2010/main" val="31879742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1" y="487680"/>
            <a:ext cx="4866561" cy="792480"/>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65560"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03" indent="-294203">
              <a:lnSpc>
                <a:spcPct val="100000"/>
              </a:lnSpc>
              <a:spcBef>
                <a:spcPts val="0"/>
              </a:spcBef>
              <a:spcAft>
                <a:spcPts val="1600"/>
              </a:spcAft>
              <a:buClr>
                <a:schemeClr val="tx1"/>
              </a:buClr>
              <a:buFont typeface="Arial"/>
              <a:buChar char="•"/>
              <a:tabLst/>
              <a:defRPr sz="2667">
                <a:solidFill>
                  <a:schemeClr val="bg2"/>
                </a:solidFill>
              </a:defRPr>
            </a:lvl2pPr>
            <a:lvl3pPr marL="607454" indent="-300551">
              <a:lnSpc>
                <a:spcPct val="100000"/>
              </a:lnSpc>
              <a:spcBef>
                <a:spcPts val="0"/>
              </a:spcBef>
              <a:spcAft>
                <a:spcPts val="1600"/>
              </a:spcAft>
              <a:buFont typeface="Arial" panose="020B0604020202020204" pitchFamily="34" charset="0"/>
              <a:buChar char="—"/>
              <a:defRPr sz="1867">
                <a:solidFill>
                  <a:schemeClr val="bg2"/>
                </a:solidFill>
              </a:defRPr>
            </a:lvl3pPr>
            <a:lvl4pPr marL="916472" indent="-309019">
              <a:lnSpc>
                <a:spcPct val="100000"/>
              </a:lnSpc>
              <a:spcBef>
                <a:spcPts val="0"/>
              </a:spcBef>
              <a:spcAft>
                <a:spcPts val="1600"/>
              </a:spcAft>
              <a:buFont typeface="Arial" panose="020B0604020202020204" pitchFamily="34" charset="0"/>
              <a:buChar char="–"/>
              <a:defRPr sz="1867">
                <a:solidFill>
                  <a:schemeClr val="bg2"/>
                </a:solidFill>
              </a:defRPr>
            </a:lvl4pPr>
            <a:lvl5pPr marL="1214906" indent="-298435">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8" name="Picture Placeholder 5"/>
          <p:cNvSpPr>
            <a:spLocks noGrp="1"/>
          </p:cNvSpPr>
          <p:nvPr>
            <p:ph type="pic" sz="quarter" idx="10"/>
          </p:nvPr>
        </p:nvSpPr>
        <p:spPr>
          <a:xfrm>
            <a:off x="6101416" y="0"/>
            <a:ext cx="6090587" cy="68580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8444611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any type">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4"/>
            <a:ext cx="10363200" cy="786449"/>
          </a:xfrm>
        </p:spPr>
        <p:txBody>
          <a:bodyPr lIns="0" tIns="0" rIns="0" bIns="0" anchor="t" anchorCtr="0">
            <a:noAutofit/>
          </a:bodyPr>
          <a:lstStyle>
            <a:lvl1pPr algn="l">
              <a:defRPr sz="3200">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11" name="Content Placeholder 10"/>
          <p:cNvSpPr>
            <a:spLocks noGrp="1"/>
          </p:cNvSpPr>
          <p:nvPr>
            <p:ph sz="quarter" idx="10"/>
          </p:nvPr>
        </p:nvSpPr>
        <p:spPr>
          <a:xfrm>
            <a:off x="663787" y="1597152"/>
            <a:ext cx="10363200" cy="4462272"/>
          </a:xfrm>
        </p:spPr>
        <p:txBody>
          <a:bodyPr/>
          <a:lstStyle>
            <a:lvl1pPr marL="0" indent="0">
              <a:buNone/>
              <a:defRPr sz="2933"/>
            </a:lvl1pPr>
            <a:lvl2pPr marL="309011" indent="-309011">
              <a:buFont typeface="Arial"/>
              <a:buChar char="•"/>
              <a:defRPr/>
            </a:lvl2pPr>
            <a:lvl3pPr marL="609555" indent="-300543">
              <a:tabLst/>
              <a:defRPr sz="2133"/>
            </a:lvl3pPr>
            <a:lvl4pPr marL="918565" indent="-309011">
              <a:defRPr sz="2133"/>
            </a:lvl4pPr>
            <a:lvl5pPr marL="1219110" indent="-300543">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3920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Learning_objectiv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D41C9-0174-744A-970C-1D7122DBD4B5}"/>
              </a:ext>
            </a:extLst>
          </p:cNvPr>
          <p:cNvPicPr>
            <a:picLocks noChangeAspect="1"/>
          </p:cNvPicPr>
          <p:nvPr/>
        </p:nvPicPr>
        <p:blipFill>
          <a:blip r:embed="rId2"/>
          <a:stretch>
            <a:fillRect/>
          </a:stretch>
        </p:blipFill>
        <p:spPr>
          <a:xfrm>
            <a:off x="10825973" y="260935"/>
            <a:ext cx="914400" cy="914400"/>
          </a:xfrm>
          <a:prstGeom prst="rect">
            <a:avLst/>
          </a:prstGeom>
        </p:spPr>
      </p:pic>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939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Interactive_exercise">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3F5B1FA-802F-FE4E-B883-620E88783C64}"/>
              </a:ext>
            </a:extLst>
          </p:cNvPr>
          <p:cNvPicPr>
            <a:picLocks noChangeAspect="1"/>
          </p:cNvPicPr>
          <p:nvPr/>
        </p:nvPicPr>
        <p:blipFill>
          <a:blip r:embed="rId2"/>
          <a:stretch>
            <a:fillRect/>
          </a:stretch>
        </p:blipFill>
        <p:spPr>
          <a:xfrm>
            <a:off x="11145843" y="290473"/>
            <a:ext cx="594732" cy="914400"/>
          </a:xfrm>
          <a:prstGeom prst="rect">
            <a:avLst/>
          </a:prstGeom>
        </p:spPr>
      </p:pic>
    </p:spTree>
    <p:extLst>
      <p:ext uri="{BB962C8B-B14F-4D97-AF65-F5344CB8AC3E}">
        <p14:creationId xmlns:p14="http://schemas.microsoft.com/office/powerpoint/2010/main" val="33858694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Debrief">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E7A6DDB3-C19A-2B43-8697-5FE7710B8373}"/>
              </a:ext>
            </a:extLst>
          </p:cNvPr>
          <p:cNvPicPr>
            <a:picLocks noChangeAspect="1"/>
          </p:cNvPicPr>
          <p:nvPr/>
        </p:nvPicPr>
        <p:blipFill>
          <a:blip r:embed="rId2"/>
          <a:stretch>
            <a:fillRect/>
          </a:stretch>
        </p:blipFill>
        <p:spPr>
          <a:xfrm>
            <a:off x="10858871" y="390037"/>
            <a:ext cx="906780" cy="624840"/>
          </a:xfrm>
          <a:prstGeom prst="rect">
            <a:avLst/>
          </a:prstGeom>
        </p:spPr>
      </p:pic>
    </p:spTree>
    <p:extLst>
      <p:ext uri="{BB962C8B-B14F-4D97-AF65-F5344CB8AC3E}">
        <p14:creationId xmlns:p14="http://schemas.microsoft.com/office/powerpoint/2010/main" val="13496321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Key_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4FA0E7-0503-0140-9FE1-69224BB7194A}"/>
              </a:ext>
            </a:extLst>
          </p:cNvPr>
          <p:cNvPicPr>
            <a:picLocks noChangeAspect="1"/>
          </p:cNvPicPr>
          <p:nvPr/>
        </p:nvPicPr>
        <p:blipFill>
          <a:blip r:embed="rId2"/>
          <a:stretch>
            <a:fillRect/>
          </a:stretch>
        </p:blipFill>
        <p:spPr>
          <a:xfrm>
            <a:off x="11021913" y="292579"/>
            <a:ext cx="807720" cy="815340"/>
          </a:xfrm>
          <a:prstGeom prst="rect">
            <a:avLst/>
          </a:prstGeom>
        </p:spPr>
      </p:pic>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02614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Case_Stud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0360F5-BF3A-324C-8597-017C378F9C31}"/>
              </a:ext>
            </a:extLst>
          </p:cNvPr>
          <p:cNvPicPr>
            <a:picLocks noChangeAspect="1"/>
          </p:cNvPicPr>
          <p:nvPr/>
        </p:nvPicPr>
        <p:blipFill>
          <a:blip r:embed="rId2"/>
          <a:stretch>
            <a:fillRect/>
          </a:stretch>
        </p:blipFill>
        <p:spPr>
          <a:xfrm>
            <a:off x="11107188" y="250933"/>
            <a:ext cx="697043" cy="914400"/>
          </a:xfrm>
          <a:prstGeom prst="rect">
            <a:avLst/>
          </a:prstGeom>
        </p:spPr>
      </p:pic>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93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Notes">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tabLst/>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236DA6C-72B2-1648-A342-56902DDD867E}"/>
              </a:ext>
            </a:extLst>
          </p:cNvPr>
          <p:cNvPicPr>
            <a:picLocks noChangeAspect="1"/>
          </p:cNvPicPr>
          <p:nvPr/>
        </p:nvPicPr>
        <p:blipFill>
          <a:blip r:embed="rId2"/>
          <a:stretch>
            <a:fillRect/>
          </a:stretch>
        </p:blipFill>
        <p:spPr>
          <a:xfrm>
            <a:off x="11074545" y="303983"/>
            <a:ext cx="697043" cy="914400"/>
          </a:xfrm>
          <a:prstGeom prst="rect">
            <a:avLst/>
          </a:prstGeom>
        </p:spPr>
      </p:pic>
    </p:spTree>
    <p:extLst>
      <p:ext uri="{BB962C8B-B14F-4D97-AF65-F5344CB8AC3E}">
        <p14:creationId xmlns:p14="http://schemas.microsoft.com/office/powerpoint/2010/main" val="3326745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2"/>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844095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1/3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6390791"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65559" y="1600201"/>
            <a:ext cx="639256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4" name="Picture 3" descr="Background Third Path-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8069" y="0"/>
            <a:ext cx="4053931" cy="6858000"/>
          </a:xfrm>
          <a:prstGeom prst="rect">
            <a:avLst/>
          </a:prstGeom>
        </p:spPr>
      </p:pic>
    </p:spTree>
    <p:extLst>
      <p:ext uri="{BB962C8B-B14F-4D97-AF65-F5344CB8AC3E}">
        <p14:creationId xmlns:p14="http://schemas.microsoft.com/office/powerpoint/2010/main" val="6219324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xt Supporting Chart">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0"/>
            <a:ext cx="10922347"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1" name="Picture Placeholder 10"/>
          <p:cNvSpPr>
            <a:spLocks noGrp="1"/>
          </p:cNvSpPr>
          <p:nvPr>
            <p:ph type="pic" sz="quarter" idx="15"/>
          </p:nvPr>
        </p:nvSpPr>
        <p:spPr>
          <a:xfrm>
            <a:off x="6081186" y="1602319"/>
            <a:ext cx="5452533" cy="4086552"/>
          </a:xfrm>
          <a:prstGeom prst="rect">
            <a:avLst/>
          </a:prstGeom>
        </p:spPr>
        <p:txBody>
          <a:bodyPr>
            <a:normAutofit/>
          </a:bodyPr>
          <a:lstStyle>
            <a:lvl1pPr marL="0" indent="0">
              <a:buNone/>
              <a:defRPr sz="1600"/>
            </a:lvl1pPr>
          </a:lstStyle>
          <a:p>
            <a:r>
              <a:rPr lang="en-US"/>
              <a:t>Drag picture to placeholder or click icon to add</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5" name="Text Placeholder 4"/>
          <p:cNvSpPr>
            <a:spLocks noGrp="1"/>
          </p:cNvSpPr>
          <p:nvPr>
            <p:ph type="body" sz="quarter" idx="16"/>
          </p:nvPr>
        </p:nvSpPr>
        <p:spPr>
          <a:xfrm>
            <a:off x="663789" y="1602319"/>
            <a:ext cx="5184924" cy="4086552"/>
          </a:xfrm>
        </p:spPr>
        <p:txBody>
          <a:bodyPr/>
          <a:lstStyle>
            <a:lvl1pPr>
              <a:spcBef>
                <a:spcPts val="0"/>
              </a:spcBef>
              <a:spcAft>
                <a:spcPts val="1600"/>
              </a:spcAft>
              <a:defRPr/>
            </a:lvl1pPr>
            <a:lvl2pPr>
              <a:spcBef>
                <a:spcPts val="0"/>
              </a:spcBef>
              <a:spcAft>
                <a:spcPts val="1600"/>
              </a:spcAft>
              <a:defRPr/>
            </a:lvl2pPr>
            <a:lvl3pPr indent="-304792">
              <a:spcBef>
                <a:spcPts val="0"/>
              </a:spcBef>
              <a:spcAft>
                <a:spcPts val="1600"/>
              </a:spcAft>
              <a:defRPr/>
            </a:lvl3pPr>
            <a:lvl4pPr>
              <a:spcBef>
                <a:spcPts val="0"/>
              </a:spcBef>
              <a:spcAft>
                <a:spcPts val="1600"/>
              </a:spcAft>
              <a:defRPr/>
            </a:lvl4pPr>
            <a:lvl5pPr>
              <a:spcBef>
                <a:spcPts val="0"/>
              </a:spcBef>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47743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and Side Quote">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0"/>
            <a:ext cx="10922347"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5" name="Text Placeholder 4"/>
          <p:cNvSpPr>
            <a:spLocks noGrp="1"/>
          </p:cNvSpPr>
          <p:nvPr>
            <p:ph type="body" sz="quarter" idx="16"/>
          </p:nvPr>
        </p:nvSpPr>
        <p:spPr>
          <a:xfrm>
            <a:off x="663789" y="1602319"/>
            <a:ext cx="5184924" cy="4086552"/>
          </a:xfrm>
        </p:spPr>
        <p:txBody>
          <a:bodyPr/>
          <a:lstStyle>
            <a:lvl1pPr>
              <a:spcBef>
                <a:spcPts val="0"/>
              </a:spcBef>
              <a:spcAft>
                <a:spcPts val="1600"/>
              </a:spcAft>
              <a:defRPr/>
            </a:lvl1pPr>
            <a:lvl2pPr>
              <a:spcBef>
                <a:spcPts val="0"/>
              </a:spcBef>
              <a:spcAft>
                <a:spcPts val="1600"/>
              </a:spcAft>
              <a:defRPr/>
            </a:lvl2pPr>
            <a:lvl3pPr indent="-304792">
              <a:spcBef>
                <a:spcPts val="0"/>
              </a:spcBef>
              <a:spcAft>
                <a:spcPts val="1600"/>
              </a:spcAft>
              <a:defRPr/>
            </a:lvl3pPr>
            <a:lvl4pPr>
              <a:spcBef>
                <a:spcPts val="0"/>
              </a:spcBef>
              <a:spcAft>
                <a:spcPts val="1600"/>
              </a:spcAft>
              <a:defRPr/>
            </a:lvl4pPr>
            <a:lvl5pPr>
              <a:spcBef>
                <a:spcPts val="0"/>
              </a:spcBef>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7"/>
          </p:nvPr>
        </p:nvSpPr>
        <p:spPr>
          <a:xfrm>
            <a:off x="6600419" y="1592334"/>
            <a:ext cx="4569539" cy="2963333"/>
          </a:xfrm>
        </p:spPr>
        <p:txBody>
          <a:bodyPr/>
          <a:lstStyle>
            <a:lvl1pPr marL="134109" indent="-134109">
              <a:spcBef>
                <a:spcPts val="0"/>
              </a:spcBef>
              <a:spcAft>
                <a:spcPts val="1600"/>
              </a:spcAft>
              <a:defRPr sz="3733">
                <a:solidFill>
                  <a:schemeClr val="accent1"/>
                </a:solidFill>
              </a:defRPr>
            </a:lvl1pPr>
            <a:lvl2pPr marL="0" indent="0">
              <a:spcBef>
                <a:spcPts val="0"/>
              </a:spcBef>
              <a:buNone/>
              <a:defRPr sz="1600">
                <a:solidFill>
                  <a:schemeClr val="accent1"/>
                </a:solidFill>
              </a:defRPr>
            </a:lvl2pPr>
            <a:lvl3pPr marL="134109" indent="-134109">
              <a:spcBef>
                <a:spcPts val="0"/>
              </a:spcBef>
              <a:defRPr/>
            </a:lvl3pPr>
            <a:lvl4pPr marL="134109" indent="-134109">
              <a:spcBef>
                <a:spcPts val="0"/>
              </a:spcBef>
              <a:defRPr/>
            </a:lvl4pPr>
            <a:lvl5pPr marL="134109" indent="-134109">
              <a:spcBef>
                <a:spcPts val="0"/>
              </a:spcBef>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625167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4" y="532784"/>
            <a:ext cx="6100385" cy="577731"/>
          </a:xfrm>
        </p:spPr>
        <p:txBody>
          <a:bodyPr lIns="0" tIns="0" rIns="0" bIns="0" anchor="t">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4" y="1110515"/>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13" indent="-256020">
              <a:lnSpc>
                <a:spcPts val="2667"/>
              </a:lnSpc>
              <a:spcBef>
                <a:spcPts val="0"/>
              </a:spcBef>
              <a:spcAft>
                <a:spcPts val="1600"/>
              </a:spcAft>
              <a:defRPr sz="1867">
                <a:solidFill>
                  <a:schemeClr val="bg2"/>
                </a:solidFill>
              </a:defRPr>
            </a:lvl2pPr>
            <a:lvl3pPr marL="853397" indent="-256020">
              <a:lnSpc>
                <a:spcPts val="2667"/>
              </a:lnSpc>
              <a:spcBef>
                <a:spcPts val="0"/>
              </a:spcBef>
              <a:spcAft>
                <a:spcPts val="1600"/>
              </a:spcAft>
              <a:defRPr sz="1867">
                <a:solidFill>
                  <a:schemeClr val="bg2"/>
                </a:solidFill>
              </a:defRPr>
            </a:lvl3pPr>
            <a:lvl4pPr marL="1158182" indent="-256020">
              <a:lnSpc>
                <a:spcPts val="2667"/>
              </a:lnSpc>
              <a:spcBef>
                <a:spcPts val="0"/>
              </a:spcBef>
              <a:spcAft>
                <a:spcPts val="1600"/>
              </a:spcAft>
              <a:defRPr sz="1867">
                <a:solidFill>
                  <a:schemeClr val="bg2"/>
                </a:solidFill>
              </a:defRPr>
            </a:lvl4pPr>
            <a:lvl5pPr marL="1462966" indent="-256020">
              <a:lnSpc>
                <a:spcPts val="2667"/>
              </a:lnSpc>
              <a:spcBef>
                <a:spcPts val="0"/>
              </a:spcBef>
              <a:spcAft>
                <a:spcPts val="1600"/>
              </a:spcAft>
              <a:defRPr sz="1867">
                <a:solidFill>
                  <a:schemeClr val="bg2"/>
                </a:solidFill>
              </a:defRPr>
            </a:lvl5pPr>
          </a:lstStyle>
          <a:p>
            <a:pPr lvl="0"/>
            <a:r>
              <a:rPr lang="en-US"/>
              <a:t>Edit Master text styles</a:t>
            </a:r>
          </a:p>
        </p:txBody>
      </p:sp>
      <p:sp>
        <p:nvSpPr>
          <p:cNvPr id="8" name="Footer Placeholder 4"/>
          <p:cNvSpPr>
            <a:spLocks noGrp="1"/>
          </p:cNvSpPr>
          <p:nvPr>
            <p:ph type="ftr" sz="quarter" idx="11"/>
          </p:nvPr>
        </p:nvSpPr>
        <p:spPr>
          <a:xfrm>
            <a:off x="609600" y="6403819"/>
            <a:ext cx="10972800"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9"/>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70" indent="0">
              <a:lnSpc>
                <a:spcPts val="1600"/>
              </a:lnSpc>
              <a:spcBef>
                <a:spcPts val="0"/>
              </a:spcBef>
              <a:spcAft>
                <a:spcPts val="1200"/>
              </a:spcAft>
              <a:buNone/>
              <a:defRPr sz="1200"/>
            </a:lvl2pPr>
            <a:lvl3pPr marL="1219140" indent="0">
              <a:lnSpc>
                <a:spcPts val="1600"/>
              </a:lnSpc>
              <a:spcBef>
                <a:spcPts val="0"/>
              </a:spcBef>
              <a:spcAft>
                <a:spcPts val="1200"/>
              </a:spcAft>
              <a:buNone/>
              <a:defRPr sz="1200"/>
            </a:lvl3pPr>
            <a:lvl4pPr marL="1828709" indent="0">
              <a:lnSpc>
                <a:spcPts val="1600"/>
              </a:lnSpc>
              <a:spcBef>
                <a:spcPts val="0"/>
              </a:spcBef>
              <a:spcAft>
                <a:spcPts val="1200"/>
              </a:spcAft>
              <a:buNone/>
              <a:defRPr sz="1200"/>
            </a:lvl4pPr>
            <a:lvl5pPr marL="2438278" indent="0">
              <a:lnSpc>
                <a:spcPts val="1600"/>
              </a:lnSpc>
              <a:spcBef>
                <a:spcPts val="0"/>
              </a:spcBef>
              <a:spcAft>
                <a:spcPts val="1200"/>
              </a:spcAft>
              <a:buNone/>
              <a:defRPr sz="1200"/>
            </a:lvl5pPr>
          </a:lstStyle>
          <a:p>
            <a:pPr lvl="0"/>
            <a:r>
              <a:rPr lang="en-US"/>
              <a:t>Edit Master text styles</a:t>
            </a:r>
          </a:p>
        </p:txBody>
      </p:sp>
      <p:sp>
        <p:nvSpPr>
          <p:cNvPr id="11" name="Picture Placeholder 10"/>
          <p:cNvSpPr>
            <a:spLocks noGrp="1"/>
          </p:cNvSpPr>
          <p:nvPr>
            <p:ph type="pic" sz="quarter" idx="15"/>
          </p:nvPr>
        </p:nvSpPr>
        <p:spPr>
          <a:xfrm>
            <a:off x="7477761" y="2131486"/>
            <a:ext cx="4104640" cy="3780367"/>
          </a:xfrm>
        </p:spPr>
        <p:txBody>
          <a:bodyPr>
            <a:normAutofit/>
          </a:bodyPr>
          <a:lstStyle>
            <a:lvl1pPr marL="0" indent="0">
              <a:buNone/>
              <a:defRPr sz="1600"/>
            </a:lvl1pPr>
          </a:lstStyle>
          <a:p>
            <a:r>
              <a:rPr lang="en-US"/>
              <a:t>Click icon to add picture</a:t>
            </a:r>
          </a:p>
        </p:txBody>
      </p:sp>
    </p:spTree>
    <p:extLst>
      <p:ext uri="{BB962C8B-B14F-4D97-AF65-F5344CB8AC3E}">
        <p14:creationId xmlns:p14="http://schemas.microsoft.com/office/powerpoint/2010/main" val="11149008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_Title and Content">
  <p:cSld name="8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11378" y="532789"/>
            <a:ext cx="10361425" cy="57772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2933"/>
              <a:buFont typeface="Arial"/>
              <a:buNone/>
              <a:defRPr sz="2933" b="0" i="0" u="none" strike="noStrike" cap="none">
                <a:solidFill>
                  <a:schemeClr val="dk2"/>
                </a:solidFill>
                <a:latin typeface="Arial"/>
                <a:ea typeface="Arial"/>
                <a:cs typeface="Arial"/>
                <a:sym typeface="Arial"/>
              </a:defRPr>
            </a:lvl1pPr>
            <a:lvl2pPr lvl="1">
              <a:spcBef>
                <a:spcPts val="0"/>
              </a:spcBef>
              <a:spcAft>
                <a:spcPts val="0"/>
              </a:spcAft>
              <a:buSzPts val="2400"/>
              <a:buFont typeface="Arial"/>
              <a:buNone/>
              <a:defRPr sz="2400"/>
            </a:lvl2pPr>
            <a:lvl3pPr lvl="2">
              <a:spcBef>
                <a:spcPts val="0"/>
              </a:spcBef>
              <a:spcAft>
                <a:spcPts val="0"/>
              </a:spcAft>
              <a:buSzPts val="2400"/>
              <a:buFont typeface="Arial"/>
              <a:buNone/>
              <a:defRPr sz="2400"/>
            </a:lvl3pPr>
            <a:lvl4pPr lvl="3">
              <a:spcBef>
                <a:spcPts val="0"/>
              </a:spcBef>
              <a:spcAft>
                <a:spcPts val="0"/>
              </a:spcAft>
              <a:buSzPts val="2400"/>
              <a:buFont typeface="Arial"/>
              <a:buNone/>
              <a:defRPr sz="2400"/>
            </a:lvl4pPr>
            <a:lvl5pPr lvl="4">
              <a:spcBef>
                <a:spcPts val="0"/>
              </a:spcBef>
              <a:spcAft>
                <a:spcPts val="0"/>
              </a:spcAft>
              <a:buSzPts val="2400"/>
              <a:buFont typeface="Arial"/>
              <a:buNone/>
              <a:defRPr sz="2400"/>
            </a:lvl5pPr>
            <a:lvl6pPr lvl="5">
              <a:spcBef>
                <a:spcPts val="0"/>
              </a:spcBef>
              <a:spcAft>
                <a:spcPts val="0"/>
              </a:spcAft>
              <a:buSzPts val="2400"/>
              <a:buFont typeface="Arial"/>
              <a:buNone/>
              <a:defRPr sz="2400"/>
            </a:lvl6pPr>
            <a:lvl7pPr lvl="6">
              <a:spcBef>
                <a:spcPts val="0"/>
              </a:spcBef>
              <a:spcAft>
                <a:spcPts val="0"/>
              </a:spcAft>
              <a:buSzPts val="2400"/>
              <a:buFont typeface="Arial"/>
              <a:buNone/>
              <a:defRPr sz="2400"/>
            </a:lvl7pPr>
            <a:lvl8pPr lvl="7">
              <a:spcBef>
                <a:spcPts val="0"/>
              </a:spcBef>
              <a:spcAft>
                <a:spcPts val="0"/>
              </a:spcAft>
              <a:buSzPts val="2400"/>
              <a:buFont typeface="Arial"/>
              <a:buNone/>
              <a:defRPr sz="2400"/>
            </a:lvl8pPr>
            <a:lvl9pPr lvl="8">
              <a:spcBef>
                <a:spcPts val="0"/>
              </a:spcBef>
              <a:spcAft>
                <a:spcPts val="0"/>
              </a:spcAft>
              <a:buSzPts val="2400"/>
              <a:buFont typeface="Arial"/>
              <a:buNone/>
              <a:defRPr sz="2400"/>
            </a:lvl9pPr>
          </a:lstStyle>
          <a:p>
            <a:endParaRPr/>
          </a:p>
        </p:txBody>
      </p:sp>
      <p:sp>
        <p:nvSpPr>
          <p:cNvPr id="17" name="Shape 17"/>
          <p:cNvSpPr txBox="1">
            <a:spLocks noGrp="1"/>
          </p:cNvSpPr>
          <p:nvPr>
            <p:ph type="ftr" idx="11"/>
          </p:nvPr>
        </p:nvSpPr>
        <p:spPr>
          <a:xfrm>
            <a:off x="609600" y="6403819"/>
            <a:ext cx="10972800" cy="36512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2"/>
              </a:buClr>
              <a:buSzPts val="1067"/>
              <a:buFont typeface="Arial"/>
              <a:buNone/>
              <a:defRPr sz="1067" b="0" i="0" u="none" strike="noStrike" cap="none">
                <a:solidFill>
                  <a:schemeClr val="lt2"/>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cxnSp>
        <p:nvCxnSpPr>
          <p:cNvPr id="18" name="Shape 18"/>
          <p:cNvCxnSpPr/>
          <p:nvPr/>
        </p:nvCxnSpPr>
        <p:spPr>
          <a:xfrm>
            <a:off x="609600" y="6370595"/>
            <a:ext cx="10972800" cy="0"/>
          </a:xfrm>
          <a:prstGeom prst="straightConnector1">
            <a:avLst/>
          </a:prstGeom>
          <a:noFill/>
          <a:ln w="9525" cap="flat" cmpd="sng">
            <a:solidFill>
              <a:schemeClr val="lt2"/>
            </a:solidFill>
            <a:prstDash val="solid"/>
            <a:round/>
            <a:headEnd type="none" w="sm" len="sm"/>
            <a:tailEnd type="none" w="sm" len="sm"/>
          </a:ln>
        </p:spPr>
      </p:cxnSp>
      <p:sp>
        <p:nvSpPr>
          <p:cNvPr id="19" name="Shape 19"/>
          <p:cNvSpPr txBox="1">
            <a:spLocks noGrp="1"/>
          </p:cNvSpPr>
          <p:nvPr>
            <p:ph type="body" idx="1"/>
          </p:nvPr>
        </p:nvSpPr>
        <p:spPr>
          <a:xfrm>
            <a:off x="611371" y="1110512"/>
            <a:ext cx="10361428" cy="4466165"/>
          </a:xfrm>
          <a:prstGeom prst="rect">
            <a:avLst/>
          </a:prstGeom>
          <a:noFill/>
          <a:ln>
            <a:noFill/>
          </a:ln>
        </p:spPr>
        <p:txBody>
          <a:bodyPr spcFirstLastPara="1" wrap="square" lIns="91425" tIns="91425" rIns="91425" bIns="91425" anchor="t" anchorCtr="0"/>
          <a:lstStyle>
            <a:lvl1pPr marL="457155" marR="0" lvl="0" indent="-364010" algn="l" rtl="0">
              <a:lnSpc>
                <a:spcPct val="137500"/>
              </a:lnSpc>
              <a:spcBef>
                <a:spcPts val="0"/>
              </a:spcBef>
              <a:spcAft>
                <a:spcPts val="0"/>
              </a:spcAft>
              <a:buClr>
                <a:schemeClr val="dk2"/>
              </a:buClr>
              <a:buSzPts val="2133"/>
              <a:buFont typeface="Arial"/>
              <a:buChar char="•"/>
              <a:defRPr sz="2133" b="0" i="0" u="none" strike="noStrike" cap="none">
                <a:solidFill>
                  <a:schemeClr val="lt2"/>
                </a:solidFill>
                <a:latin typeface="Arial"/>
                <a:ea typeface="Arial"/>
                <a:cs typeface="Arial"/>
                <a:sym typeface="Arial"/>
              </a:defRPr>
            </a:lvl1pPr>
            <a:lvl2pPr marL="914309" marR="0" lvl="1" indent="-364010"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2pPr>
            <a:lvl3pPr marL="1371464" marR="0" lvl="2" indent="-364010"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3pPr>
            <a:lvl4pPr marL="1828618" marR="0" lvl="3" indent="-364010"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4pPr>
            <a:lvl5pPr marL="2285774" marR="0" lvl="4" indent="-364010"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5pPr>
            <a:lvl6pPr marL="2742926" marR="0" lvl="5" indent="-397915" algn="l" rtl="0">
              <a:lnSpc>
                <a:spcPct val="90000"/>
              </a:lnSpc>
              <a:spcBef>
                <a:spcPts val="1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080" marR="0" lvl="6" indent="-39791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235" marR="0" lvl="7" indent="-39791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389" marR="0" lvl="8" indent="-39791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032333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532784"/>
            <a:ext cx="10971028" cy="577731"/>
          </a:xfrm>
        </p:spPr>
        <p:txBody>
          <a:bodyPr lIns="0" tIns="0" rIns="0" bIns="0" anchor="t">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1" y="1110270"/>
            <a:ext cx="10971028" cy="4466167"/>
          </a:xfrm>
        </p:spPr>
        <p:txBody>
          <a:bodyPr lIns="0" tIns="0" rIns="0" bIns="0" numCol="2" spcCol="374904">
            <a:noAutofit/>
          </a:bodyPr>
          <a:lstStyle>
            <a:lvl1pPr marL="256020" indent="-256020">
              <a:lnSpc>
                <a:spcPts val="2667"/>
              </a:lnSpc>
              <a:spcBef>
                <a:spcPts val="0"/>
              </a:spcBef>
              <a:spcAft>
                <a:spcPts val="1200"/>
              </a:spcAft>
              <a:buClr>
                <a:schemeClr val="tx2"/>
              </a:buClr>
              <a:defRPr sz="1867">
                <a:solidFill>
                  <a:schemeClr val="bg2"/>
                </a:solidFill>
              </a:defRPr>
            </a:lvl1pPr>
            <a:lvl2pPr marL="548613" indent="-256020">
              <a:lnSpc>
                <a:spcPts val="2667"/>
              </a:lnSpc>
              <a:spcBef>
                <a:spcPts val="0"/>
              </a:spcBef>
              <a:spcAft>
                <a:spcPts val="1200"/>
              </a:spcAft>
              <a:defRPr sz="1867">
                <a:solidFill>
                  <a:schemeClr val="bg2"/>
                </a:solidFill>
              </a:defRPr>
            </a:lvl2pPr>
            <a:lvl3pPr marL="853397" indent="-256020">
              <a:lnSpc>
                <a:spcPts val="2667"/>
              </a:lnSpc>
              <a:spcBef>
                <a:spcPts val="0"/>
              </a:spcBef>
              <a:spcAft>
                <a:spcPts val="1200"/>
              </a:spcAft>
              <a:defRPr sz="1867">
                <a:solidFill>
                  <a:schemeClr val="bg2"/>
                </a:solidFill>
              </a:defRPr>
            </a:lvl3pPr>
            <a:lvl4pPr marL="1158182" indent="-256020">
              <a:lnSpc>
                <a:spcPts val="2667"/>
              </a:lnSpc>
              <a:spcBef>
                <a:spcPts val="0"/>
              </a:spcBef>
              <a:spcAft>
                <a:spcPts val="1200"/>
              </a:spcAft>
              <a:defRPr sz="1867">
                <a:solidFill>
                  <a:schemeClr val="bg2"/>
                </a:solidFill>
              </a:defRPr>
            </a:lvl4pPr>
            <a:lvl5pPr marL="1462966" indent="-256020">
              <a:lnSpc>
                <a:spcPts val="2667"/>
              </a:lnSpc>
              <a:spcBef>
                <a:spcPts val="0"/>
              </a:spcBef>
              <a:spcAft>
                <a:spcPts val="1200"/>
              </a:spcAft>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1"/>
          </p:nvPr>
        </p:nvSpPr>
        <p:spPr>
          <a:xfrm>
            <a:off x="609600" y="6403819"/>
            <a:ext cx="10972800"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9451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
        <p:nvSpPr>
          <p:cNvPr id="2" name="Title 1"/>
          <p:cNvSpPr>
            <a:spLocks noGrp="1"/>
          </p:cNvSpPr>
          <p:nvPr>
            <p:ph type="title"/>
          </p:nvPr>
        </p:nvSpPr>
        <p:spPr>
          <a:xfrm>
            <a:off x="665559" y="487681"/>
            <a:ext cx="8107179"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7" name="Table Placeholder 6"/>
          <p:cNvSpPr>
            <a:spLocks noGrp="1"/>
          </p:cNvSpPr>
          <p:nvPr>
            <p:ph type="tbl" sz="quarter" idx="14"/>
          </p:nvPr>
        </p:nvSpPr>
        <p:spPr>
          <a:xfrm>
            <a:off x="663787" y="1597153"/>
            <a:ext cx="8108951" cy="4086455"/>
          </a:xfrm>
          <a:prstGeom prst="rect">
            <a:avLst/>
          </a:prstGeom>
        </p:spPr>
        <p:txBody>
          <a:bodyPr>
            <a:normAutofit/>
          </a:bodyPr>
          <a:lstStyle>
            <a:lvl1pPr marL="0" indent="0">
              <a:lnSpc>
                <a:spcPts val="3200"/>
              </a:lnSpc>
              <a:spcBef>
                <a:spcPts val="0"/>
              </a:spcBef>
              <a:buNone/>
              <a:defRPr sz="2667"/>
            </a:lvl1pPr>
          </a:lstStyle>
          <a:p>
            <a:r>
              <a:rPr lang="en-US"/>
              <a:t>Click icon to add table</a:t>
            </a:r>
          </a:p>
        </p:txBody>
      </p:sp>
      <p:sp>
        <p:nvSpPr>
          <p:cNvPr id="13" name="Text Placeholder 12"/>
          <p:cNvSpPr>
            <a:spLocks noGrp="1"/>
          </p:cNvSpPr>
          <p:nvPr>
            <p:ph type="body" sz="quarter" idx="15"/>
          </p:nvPr>
        </p:nvSpPr>
        <p:spPr>
          <a:xfrm>
            <a:off x="9509760" y="1597153"/>
            <a:ext cx="2316480" cy="4086455"/>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9" name="Picture 8" descr="Background Half gradient-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pic>
        <p:nvPicPr>
          <p:cNvPr id="10" name="Picture 9" descr="Background Half gradient-03.png">
            <a:extLst>
              <a:ext uri="{FF2B5EF4-FFF2-40B4-BE49-F238E27FC236}">
                <a16:creationId xmlns:a16="http://schemas.microsoft.com/office/drawing/2014/main" id="{26B35CF6-A61C-A14E-9201-84A96FC100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Tree>
    <p:extLst>
      <p:ext uri="{BB962C8B-B14F-4D97-AF65-F5344CB8AC3E}">
        <p14:creationId xmlns:p14="http://schemas.microsoft.com/office/powerpoint/2010/main" val="541775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7D0-46E2-4E62-8701-A357F02EA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7F0FB-8E61-4632-88D4-AD394A63836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4A5D-1A09-42DF-86D7-BC105834114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81057-A30C-4927-9061-DA6AC9633269}"/>
              </a:ext>
            </a:extLst>
          </p:cNvPr>
          <p:cNvSpPr>
            <a:spLocks noGrp="1"/>
          </p:cNvSpPr>
          <p:nvPr>
            <p:ph type="dt" sz="half" idx="10"/>
          </p:nvPr>
        </p:nvSpPr>
        <p:spPr/>
        <p:txBody>
          <a:bodyPr/>
          <a:lstStyle/>
          <a:p>
            <a:fld id="{C63C8C68-A58D-45BA-A5FB-97F7FEEBB6AE}" type="datetimeFigureOut">
              <a:rPr lang="en-US" smtClean="0"/>
              <a:t>11/28/2024</a:t>
            </a:fld>
            <a:endParaRPr lang="en-US"/>
          </a:p>
        </p:txBody>
      </p:sp>
      <p:sp>
        <p:nvSpPr>
          <p:cNvPr id="6" name="Footer Placeholder 5">
            <a:extLst>
              <a:ext uri="{FF2B5EF4-FFF2-40B4-BE49-F238E27FC236}">
                <a16:creationId xmlns:a16="http://schemas.microsoft.com/office/drawing/2014/main" id="{3F01DFA4-FE40-4AF7-A1FA-ADF19FA69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F3BF0-4C1B-4D76-AE49-8F57A2E518E6}"/>
              </a:ext>
            </a:extLst>
          </p:cNvPr>
          <p:cNvSpPr>
            <a:spLocks noGrp="1"/>
          </p:cNvSpPr>
          <p:nvPr>
            <p:ph type="sldNum" sz="quarter" idx="12"/>
          </p:nvPr>
        </p:nvSpPr>
        <p:spPr/>
        <p:txBody>
          <a:bodyPr/>
          <a:lstStyle/>
          <a:p>
            <a:fld id="{9C680111-4A56-4A74-BEF6-EB02B95076AF}" type="slidenum">
              <a:rPr lang="en-US" smtClean="0"/>
              <a:t>‹#›</a:t>
            </a:fld>
            <a:endParaRPr lang="en-US"/>
          </a:p>
        </p:txBody>
      </p:sp>
    </p:spTree>
    <p:extLst>
      <p:ext uri="{BB962C8B-B14F-4D97-AF65-F5344CB8AC3E}">
        <p14:creationId xmlns:p14="http://schemas.microsoft.com/office/powerpoint/2010/main" val="31148332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Title, Assoc, symbol graphic">
    <p:spTree>
      <p:nvGrpSpPr>
        <p:cNvPr id="1" name=""/>
        <p:cNvGrpSpPr/>
        <p:nvPr/>
      </p:nvGrpSpPr>
      <p:grpSpPr>
        <a:xfrm>
          <a:off x="0" y="0"/>
          <a:ext cx="0" cy="0"/>
          <a:chOff x="0" y="0"/>
          <a:chExt cx="0" cy="0"/>
        </a:xfrm>
      </p:grpSpPr>
      <p:pic>
        <p:nvPicPr>
          <p:cNvPr id="9" name="Picture 8" descr="Association_PPT_Supergraphic_Horz_Adjustr2-03.png">
            <a:extLst>
              <a:ext uri="{FF2B5EF4-FFF2-40B4-BE49-F238E27FC236}">
                <a16:creationId xmlns:a16="http://schemas.microsoft.com/office/drawing/2014/main" id="{DFACF3A9-0F68-7B4C-B1C3-4BE1A878EB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961" b="980"/>
          <a:stretch/>
        </p:blipFill>
        <p:spPr>
          <a:xfrm>
            <a:off x="-7733" y="-10856"/>
            <a:ext cx="12199733"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a:ext>
            </a:extLst>
          </a:blip>
          <a:srcRect l="-1" r="961" b="980"/>
          <a:stretch/>
        </p:blipFill>
        <p:spPr>
          <a:xfrm>
            <a:off x="-7733" y="-10856"/>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1" name="Text Placeholder 4"/>
          <p:cNvSpPr>
            <a:spLocks noGrp="1"/>
          </p:cNvSpPr>
          <p:nvPr>
            <p:ph type="body" sz="quarter" idx="10"/>
          </p:nvPr>
        </p:nvSpPr>
        <p:spPr>
          <a:xfrm>
            <a:off x="9619490" y="-1"/>
            <a:ext cx="2572511" cy="440120"/>
          </a:xfrm>
        </p:spPr>
        <p:txBody>
          <a:bodyPr wrap="square" lIns="165100" tIns="118872" rIns="328930" bIns="73152">
            <a:spAutoFit/>
          </a:bodyPr>
          <a:lstStyle>
            <a:lvl1pPr>
              <a:defRPr sz="1600">
                <a:solidFill>
                  <a:schemeClr val="bg1"/>
                </a:solidFill>
              </a:defRPr>
            </a:lvl1pPr>
          </a:lstStyle>
          <a:p>
            <a:pPr lvl="0"/>
            <a:r>
              <a:rPr lang="en-US"/>
              <a:t>Edit Master text styles</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userDrawn="1"/>
        </p:nvPicPr>
        <p:blipFill>
          <a:blip r:embed="rId3"/>
          <a:stretch>
            <a:fillRect/>
          </a:stretch>
        </p:blipFill>
        <p:spPr>
          <a:xfrm>
            <a:off x="657606" y="698102"/>
            <a:ext cx="2989748" cy="879727"/>
          </a:xfrm>
          <a:prstGeom prst="rect">
            <a:avLst/>
          </a:prstGeom>
        </p:spPr>
      </p:pic>
    </p:spTree>
    <p:extLst>
      <p:ext uri="{BB962C8B-B14F-4D97-AF65-F5344CB8AC3E}">
        <p14:creationId xmlns:p14="http://schemas.microsoft.com/office/powerpoint/2010/main" val="2836316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AICPA, symbol graphic">
    <p:spTree>
      <p:nvGrpSpPr>
        <p:cNvPr id="1" name=""/>
        <p:cNvGrpSpPr/>
        <p:nvPr/>
      </p:nvGrpSpPr>
      <p:grpSpPr>
        <a:xfrm>
          <a:off x="0" y="0"/>
          <a:ext cx="0" cy="0"/>
          <a:chOff x="0" y="0"/>
          <a:chExt cx="0" cy="0"/>
        </a:xfrm>
      </p:grpSpPr>
      <p:pic>
        <p:nvPicPr>
          <p:cNvPr id="8" name="Picture 7" descr="Association_PPT_Supergraphic_Horz_Adjustr2-03.png">
            <a:extLst>
              <a:ext uri="{FF2B5EF4-FFF2-40B4-BE49-F238E27FC236}">
                <a16:creationId xmlns:a16="http://schemas.microsoft.com/office/drawing/2014/main" id="{340CB205-526F-B342-8047-8859DFC7E7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961" b="980"/>
          <a:stretch/>
        </p:blipFill>
        <p:spPr>
          <a:xfrm>
            <a:off x="-7733" y="-10854"/>
            <a:ext cx="12199733" cy="6868855"/>
          </a:xfrm>
          <a:prstGeom prst="rect">
            <a:avLst/>
          </a:prstGeom>
        </p:spPr>
      </p:pic>
      <p:pic>
        <p:nvPicPr>
          <p:cNvPr id="7" name="Picture 6"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a:ext>
            </a:extLst>
          </a:blip>
          <a:srcRect l="-1" r="961" b="980"/>
          <a:stretch/>
        </p:blipFill>
        <p:spPr>
          <a:xfrm>
            <a:off x="-7733" y="-10854"/>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5" name="Text Placeholder 4"/>
          <p:cNvSpPr>
            <a:spLocks noGrp="1"/>
          </p:cNvSpPr>
          <p:nvPr>
            <p:ph type="body" sz="quarter" idx="10"/>
          </p:nvPr>
        </p:nvSpPr>
        <p:spPr>
          <a:xfrm>
            <a:off x="9619490" y="-1"/>
            <a:ext cx="2572511" cy="440120"/>
          </a:xfrm>
        </p:spPr>
        <p:txBody>
          <a:bodyPr wrap="square" lIns="165100" tIns="118872" rIns="328930" bIns="73152">
            <a:spAutoFit/>
          </a:bodyPr>
          <a:lstStyle>
            <a:lvl1pPr>
              <a:defRPr sz="1600">
                <a:solidFill>
                  <a:schemeClr val="bg1"/>
                </a:solidFill>
              </a:defRPr>
            </a:lvl1pPr>
          </a:lstStyle>
          <a:p>
            <a:pPr lvl="0"/>
            <a:r>
              <a:rPr lang="en-US"/>
              <a:t>Edit Master text styles</a:t>
            </a:r>
          </a:p>
        </p:txBody>
      </p:sp>
      <p:pic>
        <p:nvPicPr>
          <p:cNvPr id="10" name="Picture 9">
            <a:extLst>
              <a:ext uri="{FF2B5EF4-FFF2-40B4-BE49-F238E27FC236}">
                <a16:creationId xmlns:a16="http://schemas.microsoft.com/office/drawing/2014/main" id="{D4F37585-B7BF-E041-BD0D-16F617D45F8B}"/>
              </a:ext>
            </a:extLst>
          </p:cNvPr>
          <p:cNvPicPr>
            <a:picLocks noChangeAspect="1"/>
          </p:cNvPicPr>
          <p:nvPr userDrawn="1"/>
        </p:nvPicPr>
        <p:blipFill>
          <a:blip r:embed="rId3"/>
          <a:stretch>
            <a:fillRect/>
          </a:stretch>
        </p:blipFill>
        <p:spPr>
          <a:xfrm>
            <a:off x="667501" y="716281"/>
            <a:ext cx="1509183" cy="545252"/>
          </a:xfrm>
          <a:prstGeom prst="rect">
            <a:avLst/>
          </a:prstGeom>
        </p:spPr>
      </p:pic>
    </p:spTree>
    <p:extLst>
      <p:ext uri="{BB962C8B-B14F-4D97-AF65-F5344CB8AC3E}">
        <p14:creationId xmlns:p14="http://schemas.microsoft.com/office/powerpoint/2010/main" val="694857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CIMA, symbol graphic">
    <p:spTree>
      <p:nvGrpSpPr>
        <p:cNvPr id="1" name=""/>
        <p:cNvGrpSpPr/>
        <p:nvPr/>
      </p:nvGrpSpPr>
      <p:grpSpPr>
        <a:xfrm>
          <a:off x="0" y="0"/>
          <a:ext cx="0" cy="0"/>
          <a:chOff x="0" y="0"/>
          <a:chExt cx="0" cy="0"/>
        </a:xfrm>
      </p:grpSpPr>
      <p:pic>
        <p:nvPicPr>
          <p:cNvPr id="7" name="Picture 6" descr="Association_PPT_Supergraphic_Horz_Adjustr2-03.png">
            <a:extLst>
              <a:ext uri="{FF2B5EF4-FFF2-40B4-BE49-F238E27FC236}">
                <a16:creationId xmlns:a16="http://schemas.microsoft.com/office/drawing/2014/main" id="{126B5F19-E91F-5945-8E3C-98B08A3C4F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961" b="980"/>
          <a:stretch/>
        </p:blipFill>
        <p:spPr>
          <a:xfrm>
            <a:off x="-7733" y="-11289"/>
            <a:ext cx="12199733"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a:ext>
            </a:extLst>
          </a:blip>
          <a:srcRect l="-1" r="961" b="980"/>
          <a:stretch/>
        </p:blipFill>
        <p:spPr>
          <a:xfrm>
            <a:off x="-7733" y="-11289"/>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9" name="Picture 8"/>
          <p:cNvPicPr>
            <a:picLocks noChangeAspect="1"/>
          </p:cNvPicPr>
          <p:nvPr/>
        </p:nvPicPr>
        <p:blipFill>
          <a:blip r:embed="rId3"/>
          <a:stretch>
            <a:fillRect/>
          </a:stretch>
        </p:blipFill>
        <p:spPr>
          <a:xfrm>
            <a:off x="667501" y="717284"/>
            <a:ext cx="1428047" cy="543243"/>
          </a:xfrm>
          <a:prstGeom prst="rect">
            <a:avLst/>
          </a:prstGeom>
        </p:spPr>
      </p:pic>
      <p:sp>
        <p:nvSpPr>
          <p:cNvPr id="14" name="Text Placeholder 4"/>
          <p:cNvSpPr>
            <a:spLocks noGrp="1"/>
          </p:cNvSpPr>
          <p:nvPr>
            <p:ph type="body" sz="quarter" idx="10"/>
          </p:nvPr>
        </p:nvSpPr>
        <p:spPr>
          <a:xfrm>
            <a:off x="9619490" y="-1"/>
            <a:ext cx="2572511" cy="440120"/>
          </a:xfrm>
        </p:spPr>
        <p:txBody>
          <a:bodyPr wrap="square" lIns="165100" tIns="118872" rIns="328930" bIns="73152">
            <a:spAutoFit/>
          </a:bodyPr>
          <a:lstStyle>
            <a:lvl1pPr>
              <a:defRPr sz="1600">
                <a:solidFill>
                  <a:schemeClr val="bg1"/>
                </a:solidFill>
              </a:defRPr>
            </a:lvl1pPr>
          </a:lstStyle>
          <a:p>
            <a:pPr lvl="0"/>
            <a:r>
              <a:rPr lang="en-US"/>
              <a:t>Edit Master text styles</a:t>
            </a:r>
          </a:p>
        </p:txBody>
      </p:sp>
    </p:spTree>
    <p:extLst>
      <p:ext uri="{BB962C8B-B14F-4D97-AF65-F5344CB8AC3E}">
        <p14:creationId xmlns:p14="http://schemas.microsoft.com/office/powerpoint/2010/main" val="3656383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9163310" y="0"/>
            <a:ext cx="3045293" cy="6858000"/>
          </a:xfrm>
          <a:prstGeom prst="rect">
            <a:avLst/>
          </a:prstGeom>
        </p:spPr>
      </p:pic>
      <p:sp>
        <p:nvSpPr>
          <p:cNvPr id="2" name="Title 1"/>
          <p:cNvSpPr>
            <a:spLocks noGrp="1"/>
          </p:cNvSpPr>
          <p:nvPr>
            <p:ph type="title"/>
          </p:nvPr>
        </p:nvSpPr>
        <p:spPr>
          <a:xfrm>
            <a:off x="665559" y="487680"/>
            <a:ext cx="8107179"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Text Placeholder 5"/>
          <p:cNvSpPr>
            <a:spLocks noGrp="1"/>
          </p:cNvSpPr>
          <p:nvPr>
            <p:ph type="body" sz="quarter" idx="13"/>
          </p:nvPr>
        </p:nvSpPr>
        <p:spPr>
          <a:xfrm>
            <a:off x="665559" y="1602318"/>
            <a:ext cx="8107179" cy="4466167"/>
          </a:xfrm>
          <a:prstGeom prst="rect">
            <a:avLst/>
          </a:prstGeom>
        </p:spPr>
        <p:txBody>
          <a:bodyPr lIns="0" tIns="0" rIns="0" bIns="0">
            <a:normAutofit/>
          </a:bodyPr>
          <a:lstStyle>
            <a:lvl1pPr marL="0" indent="0">
              <a:lnSpc>
                <a:spcPct val="100000"/>
              </a:lnSpc>
              <a:spcBef>
                <a:spcPts val="800"/>
              </a:spcBef>
              <a:spcAft>
                <a:spcPts val="1600"/>
              </a:spcAft>
              <a:buClrTx/>
              <a:buFontTx/>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2"/>
          <p:cNvSpPr>
            <a:spLocks noGrp="1"/>
          </p:cNvSpPr>
          <p:nvPr>
            <p:ph type="body" sz="quarter" idx="15"/>
          </p:nvPr>
        </p:nvSpPr>
        <p:spPr>
          <a:xfrm>
            <a:off x="9512599" y="1602318"/>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9255513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8" name="Picture 7" descr="Background Half Spher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pic>
        <p:nvPicPr>
          <p:cNvPr id="6" name="Picture 5" descr="Background Half Spher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pic>
        <p:nvPicPr>
          <p:cNvPr id="9" name="Picture 8" descr="Background Half Sphere.ai">
            <a:extLst>
              <a:ext uri="{FF2B5EF4-FFF2-40B4-BE49-F238E27FC236}">
                <a16:creationId xmlns:a16="http://schemas.microsoft.com/office/drawing/2014/main" id="{182A68CC-0FDE-9C46-9D0F-F015771081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7064593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p:nvPicPr>
        <p:blipFill rotWithShape="1">
          <a:blip r:embed="rId2" cstate="print">
            <a:alphaModFix/>
            <a:extLst>
              <a:ext uri="{28A0092B-C50C-407E-A947-70E740481C1C}">
                <a14:useLocalDpi xmlns:a14="http://schemas.microsoft.com/office/drawing/2010/main"/>
              </a:ext>
            </a:extLst>
          </a:blip>
          <a:srcRect l="46154" r="3880"/>
          <a:stretch/>
        </p:blipFill>
        <p:spPr>
          <a:xfrm>
            <a:off x="9163310" y="0"/>
            <a:ext cx="3045293" cy="6858000"/>
          </a:xfrm>
          <a:prstGeom prst="rect">
            <a:avLst/>
          </a:prstGeom>
        </p:spPr>
      </p:pic>
      <p:sp>
        <p:nvSpPr>
          <p:cNvPr id="2" name="Title 1"/>
          <p:cNvSpPr>
            <a:spLocks noGrp="1"/>
          </p:cNvSpPr>
          <p:nvPr>
            <p:ph type="title"/>
          </p:nvPr>
        </p:nvSpPr>
        <p:spPr>
          <a:xfrm>
            <a:off x="665559" y="487680"/>
            <a:ext cx="8107179"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665559" y="1602318"/>
            <a:ext cx="8107179" cy="4466167"/>
          </a:xfrm>
          <a:prstGeom prst="rect">
            <a:avLst/>
          </a:prstGeom>
        </p:spPr>
        <p:txBody>
          <a:bodyPr lIns="0" tIns="0" rIns="0" bIns="0">
            <a:normAutofit/>
          </a:bodyPr>
          <a:lstStyle>
            <a:lvl1pPr marL="0" indent="0">
              <a:lnSpc>
                <a:spcPct val="100000"/>
              </a:lnSpc>
              <a:spcBef>
                <a:spcPts val="800"/>
              </a:spcBef>
              <a:spcAft>
                <a:spcPts val="1600"/>
              </a:spcAft>
              <a:buClrTx/>
              <a:buFontTx/>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5"/>
          </p:nvPr>
        </p:nvSpPr>
        <p:spPr>
          <a:xfrm>
            <a:off x="9512599" y="1602318"/>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7" name="Picture 6" descr="Background Half Sphere-01.png"/>
          <p:cNvPicPr>
            <a:picLocks noChangeAspect="1"/>
          </p:cNvPicPr>
          <p:nvPr/>
        </p:nvPicPr>
        <p:blipFill rotWithShape="1">
          <a:blip r:embed="rId2" cstate="print">
            <a:alphaModFix/>
            <a:extLst>
              <a:ext uri="{28A0092B-C50C-407E-A947-70E740481C1C}">
                <a14:useLocalDpi xmlns:a14="http://schemas.microsoft.com/office/drawing/2010/main"/>
              </a:ext>
            </a:extLst>
          </a:blip>
          <a:srcRect l="46154" r="3880"/>
          <a:stretch/>
        </p:blipFill>
        <p:spPr>
          <a:xfrm>
            <a:off x="9163310" y="0"/>
            <a:ext cx="3045293" cy="6858000"/>
          </a:xfrm>
          <a:prstGeom prst="rect">
            <a:avLst/>
          </a:prstGeom>
        </p:spPr>
      </p:pic>
      <p:pic>
        <p:nvPicPr>
          <p:cNvPr id="8" name="Picture 7" descr="Background Half Sphere-01.png">
            <a:extLst>
              <a:ext uri="{FF2B5EF4-FFF2-40B4-BE49-F238E27FC236}">
                <a16:creationId xmlns:a16="http://schemas.microsoft.com/office/drawing/2014/main" id="{9F150360-0AB7-B74C-A6FB-D3C91839FB6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6154" r="3880"/>
          <a:stretch/>
        </p:blipFill>
        <p:spPr>
          <a:xfrm>
            <a:off x="9163310" y="0"/>
            <a:ext cx="3045293" cy="6858000"/>
          </a:xfrm>
          <a:prstGeom prst="rect">
            <a:avLst/>
          </a:prstGeom>
        </p:spPr>
      </p:pic>
    </p:spTree>
    <p:extLst>
      <p:ext uri="{BB962C8B-B14F-4D97-AF65-F5344CB8AC3E}">
        <p14:creationId xmlns:p14="http://schemas.microsoft.com/office/powerpoint/2010/main" val="79780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
        <p:nvSpPr>
          <p:cNvPr id="2" name="Title 1"/>
          <p:cNvSpPr>
            <a:spLocks noGrp="1"/>
          </p:cNvSpPr>
          <p:nvPr>
            <p:ph type="title"/>
          </p:nvPr>
        </p:nvSpPr>
        <p:spPr>
          <a:xfrm>
            <a:off x="665559" y="487681"/>
            <a:ext cx="8107179"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7" name="Table Placeholder 6"/>
          <p:cNvSpPr>
            <a:spLocks noGrp="1"/>
          </p:cNvSpPr>
          <p:nvPr>
            <p:ph type="tbl" sz="quarter" idx="14"/>
          </p:nvPr>
        </p:nvSpPr>
        <p:spPr>
          <a:xfrm>
            <a:off x="663787" y="1597153"/>
            <a:ext cx="8108951" cy="4086455"/>
          </a:xfrm>
          <a:prstGeom prst="rect">
            <a:avLst/>
          </a:prstGeom>
        </p:spPr>
        <p:txBody>
          <a:bodyPr>
            <a:normAutofit/>
          </a:bodyPr>
          <a:lstStyle>
            <a:lvl1pPr marL="0" indent="0">
              <a:lnSpc>
                <a:spcPts val="3200"/>
              </a:lnSpc>
              <a:spcBef>
                <a:spcPts val="0"/>
              </a:spcBef>
              <a:buNone/>
              <a:defRPr sz="2667"/>
            </a:lvl1pPr>
          </a:lstStyle>
          <a:p>
            <a:r>
              <a:rPr lang="en-US"/>
              <a:t>Click icon to add table</a:t>
            </a:r>
          </a:p>
        </p:txBody>
      </p:sp>
      <p:sp>
        <p:nvSpPr>
          <p:cNvPr id="13" name="Text Placeholder 12"/>
          <p:cNvSpPr>
            <a:spLocks noGrp="1"/>
          </p:cNvSpPr>
          <p:nvPr>
            <p:ph type="body" sz="quarter" idx="15"/>
          </p:nvPr>
        </p:nvSpPr>
        <p:spPr>
          <a:xfrm>
            <a:off x="9509760" y="1597153"/>
            <a:ext cx="2316480" cy="4086455"/>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9" name="Picture 8" descr="Background Half gradient-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pic>
        <p:nvPicPr>
          <p:cNvPr id="10" name="Picture 9" descr="Background Half gradient-03.png">
            <a:extLst>
              <a:ext uri="{FF2B5EF4-FFF2-40B4-BE49-F238E27FC236}">
                <a16:creationId xmlns:a16="http://schemas.microsoft.com/office/drawing/2014/main" id="{26B35CF6-A61C-A14E-9201-84A96FC100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Tree>
    <p:extLst>
      <p:ext uri="{BB962C8B-B14F-4D97-AF65-F5344CB8AC3E}">
        <p14:creationId xmlns:p14="http://schemas.microsoft.com/office/powerpoint/2010/main" val="13830301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8" name="Picture Placeholder 5"/>
          <p:cNvSpPr>
            <a:spLocks noGrp="1"/>
          </p:cNvSpPr>
          <p:nvPr>
            <p:ph type="pic" sz="quarter" idx="10"/>
          </p:nvPr>
        </p:nvSpPr>
        <p:spPr>
          <a:xfrm>
            <a:off x="6101415" y="0"/>
            <a:ext cx="6090587" cy="68580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7181325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3"/>
          <p:cNvSpPr>
            <a:spLocks noGrp="1"/>
          </p:cNvSpPr>
          <p:nvPr>
            <p:ph sz="quarter" idx="14"/>
          </p:nvPr>
        </p:nvSpPr>
        <p:spPr>
          <a:xfrm>
            <a:off x="665558" y="1602317"/>
            <a:ext cx="10363199" cy="4466167"/>
          </a:xfrm>
        </p:spPr>
        <p:txBody>
          <a:bodyPr>
            <a:noAutofit/>
          </a:bodyPr>
          <a:lstStyle>
            <a:lvl1pPr>
              <a:spcAft>
                <a:spcPts val="1600"/>
              </a:spcAft>
              <a:defRPr/>
            </a:lvl1pPr>
            <a:lvl2pPr>
              <a:spcAft>
                <a:spcPts val="1600"/>
              </a:spcAft>
              <a:defRPr/>
            </a:lvl2pPr>
            <a:lvl3pPr indent="-304792">
              <a:spcAft>
                <a:spcPts val="1600"/>
              </a:spcAft>
              <a:defRPr/>
            </a:lvl3pPr>
            <a:lvl4pPr>
              <a:spcAft>
                <a:spcPts val="1600"/>
              </a:spcAft>
              <a:defRPr/>
            </a:lvl4pPr>
            <a:lvl5pPr>
              <a:spcAft>
                <a:spcPts val="1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5817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98101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8" name="Text Placeholder 5"/>
          <p:cNvSpPr>
            <a:spLocks noGrp="1"/>
          </p:cNvSpPr>
          <p:nvPr>
            <p:ph type="body" sz="quarter" idx="14"/>
          </p:nvPr>
        </p:nvSpPr>
        <p:spPr>
          <a:xfrm>
            <a:off x="675543" y="1597153"/>
            <a:ext cx="5425440"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6221132" y="1597153"/>
            <a:ext cx="5425440" cy="4444863"/>
          </a:xfrm>
        </p:spPr>
        <p:txBody>
          <a:bodyPr lIns="0" tIns="0" rIns="0" bIns="0" numCol="1" spcCol="374904">
            <a:noAutofit/>
          </a:bodyPr>
          <a:lstStyle>
            <a:lvl1pPr marL="14817" indent="0">
              <a:lnSpc>
                <a:spcPct val="100000"/>
              </a:lnSpc>
              <a:spcBef>
                <a:spcPts val="1600"/>
              </a:spcBef>
              <a:spcAft>
                <a:spcPts val="1067"/>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tabLst/>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292601">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735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1809260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Picture Placeholder 10">
            <a:extLst>
              <a:ext uri="{FF2B5EF4-FFF2-40B4-BE49-F238E27FC236}">
                <a16:creationId xmlns:a16="http://schemas.microsoft.com/office/drawing/2014/main" id="{F7954407-0F0F-4A4D-9CA3-6832ACB069A4}"/>
              </a:ext>
            </a:extLst>
          </p:cNvPr>
          <p:cNvSpPr>
            <a:spLocks noGrp="1"/>
          </p:cNvSpPr>
          <p:nvPr>
            <p:ph type="pic" sz="quarter" idx="15"/>
          </p:nvPr>
        </p:nvSpPr>
        <p:spPr>
          <a:xfrm>
            <a:off x="6081186" y="1602319"/>
            <a:ext cx="5452533" cy="4086552"/>
          </a:xfrm>
          <a:prstGeom prst="rect">
            <a:avLst/>
          </a:prstGeom>
        </p:spPr>
        <p:txBody>
          <a:bodyPr>
            <a:normAutofit/>
          </a:bodyPr>
          <a:lstStyle>
            <a:lvl1pPr marL="0" indent="0">
              <a:buNone/>
              <a:defRPr sz="1600"/>
            </a:lvl1pPr>
          </a:lstStyle>
          <a:p>
            <a:r>
              <a:rPr lang="en-US"/>
              <a:t>Click icon to add picture</a:t>
            </a:r>
          </a:p>
        </p:txBody>
      </p:sp>
      <p:sp>
        <p:nvSpPr>
          <p:cNvPr id="5" name="Text Placeholder 5">
            <a:extLst>
              <a:ext uri="{FF2B5EF4-FFF2-40B4-BE49-F238E27FC236}">
                <a16:creationId xmlns:a16="http://schemas.microsoft.com/office/drawing/2014/main" id="{E2CCCC15-2C98-B047-96FD-2DF6BE0B1039}"/>
              </a:ext>
            </a:extLst>
          </p:cNvPr>
          <p:cNvSpPr>
            <a:spLocks noGrp="1"/>
          </p:cNvSpPr>
          <p:nvPr>
            <p:ph type="body" sz="quarter" idx="14"/>
          </p:nvPr>
        </p:nvSpPr>
        <p:spPr>
          <a:xfrm>
            <a:off x="675544" y="1597153"/>
            <a:ext cx="5188809"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4193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10">
            <a:extLst>
              <a:ext uri="{FF2B5EF4-FFF2-40B4-BE49-F238E27FC236}">
                <a16:creationId xmlns:a16="http://schemas.microsoft.com/office/drawing/2014/main" id="{51818907-0E41-8546-8C19-4704E8E19F15}"/>
              </a:ext>
            </a:extLst>
          </p:cNvPr>
          <p:cNvSpPr>
            <a:spLocks noGrp="1"/>
          </p:cNvSpPr>
          <p:nvPr>
            <p:ph sz="quarter" idx="10"/>
          </p:nvPr>
        </p:nvSpPr>
        <p:spPr>
          <a:xfrm>
            <a:off x="663788" y="3102688"/>
            <a:ext cx="2722645" cy="2316569"/>
          </a:xfrm>
        </p:spPr>
        <p:txBody>
          <a:bodyPr>
            <a:noAutofit/>
          </a:bodyPr>
          <a:lstStyle>
            <a:lvl1pPr marL="0" indent="0">
              <a:buNone/>
              <a:defRPr sz="2133" b="1">
                <a:solidFill>
                  <a:schemeClr val="accent5"/>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Edit Master text styles</a:t>
            </a:r>
          </a:p>
        </p:txBody>
      </p:sp>
      <p:sp>
        <p:nvSpPr>
          <p:cNvPr id="5" name="Text Placeholder 3">
            <a:extLst>
              <a:ext uri="{FF2B5EF4-FFF2-40B4-BE49-F238E27FC236}">
                <a16:creationId xmlns:a16="http://schemas.microsoft.com/office/drawing/2014/main" id="{3E5CFD0A-D716-114A-886F-933EC23135D8}"/>
              </a:ext>
            </a:extLst>
          </p:cNvPr>
          <p:cNvSpPr>
            <a:spLocks noGrp="1"/>
          </p:cNvSpPr>
          <p:nvPr>
            <p:ph type="body" sz="quarter" idx="12"/>
          </p:nvPr>
        </p:nvSpPr>
        <p:spPr>
          <a:xfrm>
            <a:off x="663786" y="5659187"/>
            <a:ext cx="10364972" cy="617659"/>
          </a:xfrm>
        </p:spPr>
        <p:txBody>
          <a:bodyPr>
            <a:noAutofit/>
          </a:bodyPr>
          <a:lstStyle>
            <a:lvl1pPr>
              <a:lnSpc>
                <a:spcPct val="100000"/>
              </a:lnSpc>
              <a:defRPr sz="2133"/>
            </a:lvl1pPr>
          </a:lstStyle>
          <a:p>
            <a:pPr lvl="0"/>
            <a:r>
              <a:rPr lang="en-US"/>
              <a:t>Edit Master text styles</a:t>
            </a:r>
          </a:p>
        </p:txBody>
      </p:sp>
      <p:sp>
        <p:nvSpPr>
          <p:cNvPr id="6" name="Content Placeholder 10">
            <a:extLst>
              <a:ext uri="{FF2B5EF4-FFF2-40B4-BE49-F238E27FC236}">
                <a16:creationId xmlns:a16="http://schemas.microsoft.com/office/drawing/2014/main" id="{A91ADC71-BE6B-9946-870E-6E76A18DE29D}"/>
              </a:ext>
            </a:extLst>
          </p:cNvPr>
          <p:cNvSpPr>
            <a:spLocks noGrp="1"/>
          </p:cNvSpPr>
          <p:nvPr>
            <p:ph sz="quarter" idx="13"/>
          </p:nvPr>
        </p:nvSpPr>
        <p:spPr>
          <a:xfrm>
            <a:off x="9017311" y="3102688"/>
            <a:ext cx="2722645" cy="2316569"/>
          </a:xfrm>
        </p:spPr>
        <p:txBody>
          <a:bodyPr>
            <a:noAutofit/>
          </a:bodyPr>
          <a:lstStyle>
            <a:lvl1pPr marL="0" indent="0">
              <a:buNone/>
              <a:defRPr sz="2133" b="1">
                <a:solidFill>
                  <a:schemeClr val="accent6"/>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Edit Master text styles</a:t>
            </a:r>
          </a:p>
        </p:txBody>
      </p:sp>
      <p:sp>
        <p:nvSpPr>
          <p:cNvPr id="7" name="Content Placeholder 10">
            <a:extLst>
              <a:ext uri="{FF2B5EF4-FFF2-40B4-BE49-F238E27FC236}">
                <a16:creationId xmlns:a16="http://schemas.microsoft.com/office/drawing/2014/main" id="{B2BB487F-757A-0942-B4EE-1F02936A0F91}"/>
              </a:ext>
            </a:extLst>
          </p:cNvPr>
          <p:cNvSpPr>
            <a:spLocks noGrp="1"/>
          </p:cNvSpPr>
          <p:nvPr>
            <p:ph sz="quarter" idx="14"/>
          </p:nvPr>
        </p:nvSpPr>
        <p:spPr>
          <a:xfrm>
            <a:off x="4810178" y="3102688"/>
            <a:ext cx="2722645" cy="2316569"/>
          </a:xfrm>
        </p:spPr>
        <p:txBody>
          <a:bodyPr>
            <a:noAutofit/>
          </a:bodyPr>
          <a:lstStyle>
            <a:lvl1pPr marL="0" indent="0">
              <a:buNone/>
              <a:defRPr sz="2133" b="1">
                <a:solidFill>
                  <a:schemeClr val="accent3"/>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Edit Master text styles</a:t>
            </a:r>
          </a:p>
        </p:txBody>
      </p:sp>
      <p:sp>
        <p:nvSpPr>
          <p:cNvPr id="8" name="Picture Placeholder 15">
            <a:extLst>
              <a:ext uri="{FF2B5EF4-FFF2-40B4-BE49-F238E27FC236}">
                <a16:creationId xmlns:a16="http://schemas.microsoft.com/office/drawing/2014/main" id="{97C4D66D-1D33-D24B-B82A-29786E0B4DBD}"/>
              </a:ext>
            </a:extLst>
          </p:cNvPr>
          <p:cNvSpPr>
            <a:spLocks noGrp="1"/>
          </p:cNvSpPr>
          <p:nvPr>
            <p:ph type="pic" sz="quarter" idx="15"/>
          </p:nvPr>
        </p:nvSpPr>
        <p:spPr>
          <a:xfrm>
            <a:off x="663788" y="1598100"/>
            <a:ext cx="2722033" cy="1421177"/>
          </a:xfrm>
        </p:spPr>
        <p:txBody>
          <a:bodyPr anchor="ctr">
            <a:normAutofit/>
          </a:bodyPr>
          <a:lstStyle>
            <a:lvl1pPr algn="ctr">
              <a:defRPr sz="1600"/>
            </a:lvl1pPr>
          </a:lstStyle>
          <a:p>
            <a:r>
              <a:rPr lang="en-US"/>
              <a:t>Click icon to add picture</a:t>
            </a:r>
          </a:p>
        </p:txBody>
      </p:sp>
      <p:sp>
        <p:nvSpPr>
          <p:cNvPr id="9" name="Picture Placeholder 15">
            <a:extLst>
              <a:ext uri="{FF2B5EF4-FFF2-40B4-BE49-F238E27FC236}">
                <a16:creationId xmlns:a16="http://schemas.microsoft.com/office/drawing/2014/main" id="{D0403E0A-D912-BD45-B290-FFE49B5984C4}"/>
              </a:ext>
            </a:extLst>
          </p:cNvPr>
          <p:cNvSpPr>
            <a:spLocks noGrp="1"/>
          </p:cNvSpPr>
          <p:nvPr>
            <p:ph type="pic" sz="quarter" idx="16"/>
          </p:nvPr>
        </p:nvSpPr>
        <p:spPr>
          <a:xfrm>
            <a:off x="4810178" y="1598100"/>
            <a:ext cx="2722033" cy="1421177"/>
          </a:xfrm>
        </p:spPr>
        <p:txBody>
          <a:bodyPr anchor="ctr">
            <a:normAutofit/>
          </a:bodyPr>
          <a:lstStyle>
            <a:lvl1pPr algn="ctr">
              <a:defRPr sz="1600"/>
            </a:lvl1pPr>
          </a:lstStyle>
          <a:p>
            <a:r>
              <a:rPr lang="en-US"/>
              <a:t>Click icon to add picture</a:t>
            </a:r>
          </a:p>
        </p:txBody>
      </p:sp>
      <p:sp>
        <p:nvSpPr>
          <p:cNvPr id="10" name="Picture Placeholder 15">
            <a:extLst>
              <a:ext uri="{FF2B5EF4-FFF2-40B4-BE49-F238E27FC236}">
                <a16:creationId xmlns:a16="http://schemas.microsoft.com/office/drawing/2014/main" id="{DF0E45BE-E6AB-C04C-A943-762C808A750F}"/>
              </a:ext>
            </a:extLst>
          </p:cNvPr>
          <p:cNvSpPr>
            <a:spLocks noGrp="1"/>
          </p:cNvSpPr>
          <p:nvPr>
            <p:ph type="pic" sz="quarter" idx="17"/>
          </p:nvPr>
        </p:nvSpPr>
        <p:spPr>
          <a:xfrm>
            <a:off x="9017312" y="1598100"/>
            <a:ext cx="2722033" cy="1421177"/>
          </a:xfrm>
        </p:spPr>
        <p:txBody>
          <a:bodyPr anchor="ct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2379790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11" name="Text Placeholder 7">
            <a:extLst>
              <a:ext uri="{FF2B5EF4-FFF2-40B4-BE49-F238E27FC236}">
                <a16:creationId xmlns:a16="http://schemas.microsoft.com/office/drawing/2014/main" id="{3C377083-A141-8144-9FDC-08E03E4B1047}"/>
              </a:ext>
            </a:extLst>
          </p:cNvPr>
          <p:cNvSpPr>
            <a:spLocks noGrp="1"/>
          </p:cNvSpPr>
          <p:nvPr>
            <p:ph type="body" sz="quarter" idx="10"/>
          </p:nvPr>
        </p:nvSpPr>
        <p:spPr>
          <a:xfrm>
            <a:off x="692815" y="1996369"/>
            <a:ext cx="2489059" cy="3080523"/>
          </a:xfrm>
          <a:solidFill>
            <a:schemeClr val="accent5"/>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12A8034E-760C-9744-BDFC-EAE6C7B37D17}"/>
              </a:ext>
            </a:extLst>
          </p:cNvPr>
          <p:cNvSpPr>
            <a:spLocks noGrp="1"/>
          </p:cNvSpPr>
          <p:nvPr>
            <p:ph type="body" sz="quarter" idx="11"/>
          </p:nvPr>
        </p:nvSpPr>
        <p:spPr>
          <a:xfrm>
            <a:off x="3463295" y="1996369"/>
            <a:ext cx="2489059" cy="3080523"/>
          </a:xfrm>
          <a:solidFill>
            <a:schemeClr val="accent3"/>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Edit Master text styles</a:t>
            </a:r>
          </a:p>
          <a:p>
            <a:pPr lvl="1"/>
            <a:r>
              <a:rPr lang="en-US"/>
              <a:t>Second level</a:t>
            </a:r>
          </a:p>
        </p:txBody>
      </p:sp>
      <p:sp>
        <p:nvSpPr>
          <p:cNvPr id="14" name="Text Placeholder 7">
            <a:extLst>
              <a:ext uri="{FF2B5EF4-FFF2-40B4-BE49-F238E27FC236}">
                <a16:creationId xmlns:a16="http://schemas.microsoft.com/office/drawing/2014/main" id="{334A8CC6-D1EE-1B4A-B062-05475BDEA98D}"/>
              </a:ext>
            </a:extLst>
          </p:cNvPr>
          <p:cNvSpPr>
            <a:spLocks noGrp="1"/>
          </p:cNvSpPr>
          <p:nvPr>
            <p:ph type="body" sz="quarter" idx="12"/>
          </p:nvPr>
        </p:nvSpPr>
        <p:spPr>
          <a:xfrm>
            <a:off x="6233775" y="1996369"/>
            <a:ext cx="2489059" cy="3080523"/>
          </a:xfrm>
          <a:solidFill>
            <a:schemeClr val="accent4"/>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Edit Master text styles</a:t>
            </a:r>
          </a:p>
          <a:p>
            <a:pPr lvl="1"/>
            <a:r>
              <a:rPr lang="en-US"/>
              <a:t>Second level</a:t>
            </a:r>
          </a:p>
        </p:txBody>
      </p:sp>
      <p:sp>
        <p:nvSpPr>
          <p:cNvPr id="15" name="Text Placeholder 7">
            <a:extLst>
              <a:ext uri="{FF2B5EF4-FFF2-40B4-BE49-F238E27FC236}">
                <a16:creationId xmlns:a16="http://schemas.microsoft.com/office/drawing/2014/main" id="{E1A4314F-36EA-614E-A59B-FC27C8EA26A3}"/>
              </a:ext>
            </a:extLst>
          </p:cNvPr>
          <p:cNvSpPr>
            <a:spLocks noGrp="1"/>
          </p:cNvSpPr>
          <p:nvPr>
            <p:ph type="body" sz="quarter" idx="13"/>
          </p:nvPr>
        </p:nvSpPr>
        <p:spPr>
          <a:xfrm>
            <a:off x="9004256" y="1996369"/>
            <a:ext cx="2489059" cy="3080523"/>
          </a:xfrm>
          <a:solidFill>
            <a:schemeClr val="accent6"/>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53471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1/4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8105907" cy="786453"/>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Text Placeholder 5"/>
          <p:cNvSpPr>
            <a:spLocks noGrp="1"/>
          </p:cNvSpPr>
          <p:nvPr>
            <p:ph type="body" sz="quarter" idx="13"/>
          </p:nvPr>
        </p:nvSpPr>
        <p:spPr>
          <a:xfrm>
            <a:off x="665558" y="1602318"/>
            <a:ext cx="8105908" cy="4466167"/>
          </a:xfrm>
          <a:prstGeom prst="rect">
            <a:avLst/>
          </a:prstGeom>
        </p:spPr>
        <p:txBody>
          <a:bodyPr lIns="0" tIns="0" rIns="0" bIns="0">
            <a:normAutofit/>
          </a:bodyPr>
          <a:lstStyle>
            <a:lvl1pPr marL="0" indent="0">
              <a:lnSpc>
                <a:spcPct val="100000"/>
              </a:lnSpc>
              <a:spcBef>
                <a:spcPts val="0"/>
              </a:spcBef>
              <a:spcAft>
                <a:spcPts val="1600"/>
              </a:spcAft>
              <a:buClrTx/>
              <a:buFontTx/>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7" name="Picture 6" descr="Background Third Path-0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9146707" y="-12191"/>
            <a:ext cx="3057485" cy="6870192"/>
          </a:xfrm>
          <a:prstGeom prst="rect">
            <a:avLst/>
          </a:prstGeom>
        </p:spPr>
      </p:pic>
    </p:spTree>
    <p:extLst>
      <p:ext uri="{BB962C8B-B14F-4D97-AF65-F5344CB8AC3E}">
        <p14:creationId xmlns:p14="http://schemas.microsoft.com/office/powerpoint/2010/main" val="30653438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Divider with quote, purple gradient">
    <p:spTree>
      <p:nvGrpSpPr>
        <p:cNvPr id="1" name=""/>
        <p:cNvGrpSpPr/>
        <p:nvPr/>
      </p:nvGrpSpPr>
      <p:grpSpPr>
        <a:xfrm>
          <a:off x="0" y="0"/>
          <a:ext cx="0" cy="0"/>
          <a:chOff x="0" y="0"/>
          <a:chExt cx="0" cy="0"/>
        </a:xfrm>
      </p:grpSpPr>
      <p:pic>
        <p:nvPicPr>
          <p:cNvPr id="8" name="Picture 7" descr="Association_PPT_Back_Horz_Adjustr2-03.png">
            <a:extLst>
              <a:ext uri="{FF2B5EF4-FFF2-40B4-BE49-F238E27FC236}">
                <a16:creationId xmlns:a16="http://schemas.microsoft.com/office/drawing/2014/main" id="{8D0F1C9A-ED2E-6A49-AEB1-9E70633CD0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pic>
        <p:nvPicPr>
          <p:cNvPr id="7" name="Picture 6"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
        <p:nvSpPr>
          <p:cNvPr id="10" name="Slide Number Placeholder 5">
            <a:extLst>
              <a:ext uri="{FF2B5EF4-FFF2-40B4-BE49-F238E27FC236}">
                <a16:creationId xmlns:a16="http://schemas.microsoft.com/office/drawing/2014/main" id="{C81A09BC-2FD5-0B44-8AC7-75DF0615E105}"/>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6828515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_Divider with quote, purple gradient">
    <p:spTree>
      <p:nvGrpSpPr>
        <p:cNvPr id="1" name=""/>
        <p:cNvGrpSpPr/>
        <p:nvPr/>
      </p:nvGrpSpPr>
      <p:grpSpPr>
        <a:xfrm>
          <a:off x="0" y="0"/>
          <a:ext cx="0" cy="0"/>
          <a:chOff x="0" y="0"/>
          <a:chExt cx="0" cy="0"/>
        </a:xfrm>
      </p:grpSpPr>
      <p:pic>
        <p:nvPicPr>
          <p:cNvPr id="7" name="Picture 6" descr="Background5-01.png">
            <a:extLst>
              <a:ext uri="{FF2B5EF4-FFF2-40B4-BE49-F238E27FC236}">
                <a16:creationId xmlns:a16="http://schemas.microsoft.com/office/drawing/2014/main" id="{E7170E97-3B88-5D46-8B55-228406E10A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12192001" cy="6864097"/>
          </a:xfrm>
          <a:prstGeom prst="rect">
            <a:avLst/>
          </a:prstGeom>
        </p:spPr>
      </p:pic>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
            <a:ext cx="12192001" cy="6864097"/>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F32B603A-B3C8-0048-8EA1-99FE9A1F7AB9}"/>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4289981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4_Divider with quote, purple gradient">
    <p:spTree>
      <p:nvGrpSpPr>
        <p:cNvPr id="1" name=""/>
        <p:cNvGrpSpPr/>
        <p:nvPr/>
      </p:nvGrpSpPr>
      <p:grpSpPr>
        <a:xfrm>
          <a:off x="0" y="0"/>
          <a:ext cx="0" cy="0"/>
          <a:chOff x="0" y="0"/>
          <a:chExt cx="0" cy="0"/>
        </a:xfrm>
      </p:grpSpPr>
      <p:pic>
        <p:nvPicPr>
          <p:cNvPr id="7" name="Picture 6" descr="Background7-01.png">
            <a:extLst>
              <a:ext uri="{FF2B5EF4-FFF2-40B4-BE49-F238E27FC236}">
                <a16:creationId xmlns:a16="http://schemas.microsoft.com/office/drawing/2014/main" id="{40378374-AA26-7F48-9C93-7F61B48362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64096"/>
          </a:xfrm>
          <a:prstGeom prst="rect">
            <a:avLst/>
          </a:prstGeom>
          <a:solidFill>
            <a:schemeClr val="bg1"/>
          </a:solidFill>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78836120-7A63-974D-8BF1-769D9ABA8335}"/>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6492614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Divider with quote, purple gradient">
    <p:spTree>
      <p:nvGrpSpPr>
        <p:cNvPr id="1" name=""/>
        <p:cNvGrpSpPr/>
        <p:nvPr/>
      </p:nvGrpSpPr>
      <p:grpSpPr>
        <a:xfrm>
          <a:off x="0" y="0"/>
          <a:ext cx="0" cy="0"/>
          <a:chOff x="0" y="0"/>
          <a:chExt cx="0" cy="0"/>
        </a:xfrm>
      </p:grpSpPr>
      <p:pic>
        <p:nvPicPr>
          <p:cNvPr id="7" name="Picture 6" descr="Background6-01.png">
            <a:extLst>
              <a:ext uri="{FF2B5EF4-FFF2-40B4-BE49-F238E27FC236}">
                <a16:creationId xmlns:a16="http://schemas.microsoft.com/office/drawing/2014/main" id="{DECE967F-D7F7-AA40-A41C-493CB5243A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0" cy="6864096"/>
          </a:xfrm>
          <a:prstGeom prst="rect">
            <a:avLst/>
          </a:prstGeom>
        </p:spPr>
      </p:pic>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723769AA-5690-3149-A4CA-7BD2F82A5990}"/>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0462963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4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extBox 1"/>
          <p:cNvSpPr txBox="1"/>
          <p:nvPr/>
        </p:nvSpPr>
        <p:spPr>
          <a:xfrm>
            <a:off x="661671" y="4498678"/>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7" name="TextBox 6"/>
          <p:cNvSpPr txBox="1"/>
          <p:nvPr/>
        </p:nvSpPr>
        <p:spPr>
          <a:xfrm>
            <a:off x="555830" y="6337344"/>
            <a:ext cx="6987969" cy="256545"/>
          </a:xfrm>
          <a:prstGeom prst="rect">
            <a:avLst/>
          </a:prstGeom>
          <a:noFill/>
        </p:spPr>
        <p:txBody>
          <a:bodyPr wrap="square" rtlCol="0">
            <a:spAutoFit/>
          </a:bodyPr>
          <a:lstStyle/>
          <a:p>
            <a:r>
              <a:rPr lang="en-US" sz="1067" b="0" i="0" kern="1200">
                <a:solidFill>
                  <a:schemeClr val="bg1"/>
                </a:solidFill>
                <a:effectLst/>
                <a:latin typeface="+mn-lt"/>
                <a:ea typeface="+mn-ea"/>
                <a:cs typeface="+mn-cs"/>
              </a:rPr>
              <a:t>© 2018 Association of International Certified Professional Accountants. All rights reserved.</a:t>
            </a:r>
            <a:endParaRPr lang="en-US" sz="1067">
              <a:solidFill>
                <a:schemeClr val="bg1"/>
              </a:solidFill>
            </a:endParaRPr>
          </a:p>
        </p:txBody>
      </p:sp>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15" name="TextBox 14">
            <a:extLst>
              <a:ext uri="{FF2B5EF4-FFF2-40B4-BE49-F238E27FC236}">
                <a16:creationId xmlns:a16="http://schemas.microsoft.com/office/drawing/2014/main" id="{5814B1D1-55DA-1946-B645-814A9D6D8F42}"/>
              </a:ext>
            </a:extLst>
          </p:cNvPr>
          <p:cNvSpPr txBox="1"/>
          <p:nvPr/>
        </p:nvSpPr>
        <p:spPr>
          <a:xfrm>
            <a:off x="661671" y="3330146"/>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29" name="TextBox 28">
            <a:extLst>
              <a:ext uri="{FF2B5EF4-FFF2-40B4-BE49-F238E27FC236}">
                <a16:creationId xmlns:a16="http://schemas.microsoft.com/office/drawing/2014/main" id="{BB8BF4EF-DC05-3745-8C1B-09225975C9DD}"/>
              </a:ext>
            </a:extLst>
          </p:cNvPr>
          <p:cNvSpPr txBox="1"/>
          <p:nvPr userDrawn="1"/>
        </p:nvSpPr>
        <p:spPr>
          <a:xfrm>
            <a:off x="661671" y="3330146"/>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3" name="Picture 2">
            <a:extLst>
              <a:ext uri="{FF2B5EF4-FFF2-40B4-BE49-F238E27FC236}">
                <a16:creationId xmlns:a16="http://schemas.microsoft.com/office/drawing/2014/main" id="{23F1BBB8-2AE3-1B26-4B9C-C283A67D3529}"/>
              </a:ext>
            </a:extLst>
          </p:cNvPr>
          <p:cNvPicPr>
            <a:picLocks noChangeAspect="1"/>
          </p:cNvPicPr>
          <p:nvPr userDrawn="1"/>
        </p:nvPicPr>
        <p:blipFill>
          <a:blip r:embed="rId3"/>
          <a:stretch>
            <a:fillRect/>
          </a:stretch>
        </p:blipFill>
        <p:spPr>
          <a:xfrm>
            <a:off x="657606" y="698102"/>
            <a:ext cx="2989748" cy="879727"/>
          </a:xfrm>
          <a:prstGeom prst="rect">
            <a:avLst/>
          </a:prstGeom>
        </p:spPr>
      </p:pic>
      <p:sp>
        <p:nvSpPr>
          <p:cNvPr id="4" name="TextBox 3">
            <a:extLst>
              <a:ext uri="{FF2B5EF4-FFF2-40B4-BE49-F238E27FC236}">
                <a16:creationId xmlns:a16="http://schemas.microsoft.com/office/drawing/2014/main" id="{EC7E23AA-F24F-77C6-391B-C7F6ADFC9B1A}"/>
              </a:ext>
            </a:extLst>
          </p:cNvPr>
          <p:cNvSpPr txBox="1"/>
          <p:nvPr userDrawn="1"/>
        </p:nvSpPr>
        <p:spPr>
          <a:xfrm>
            <a:off x="555829" y="5917426"/>
            <a:ext cx="11258219" cy="584968"/>
          </a:xfrm>
          <a:prstGeom prst="rect">
            <a:avLst/>
          </a:prstGeom>
          <a:noFill/>
        </p:spPr>
        <p:txBody>
          <a:bodyPr wrap="square" rtlCol="0">
            <a:spAutoFit/>
          </a:bodyPr>
          <a:lstStyle/>
          <a:p>
            <a:r>
              <a:rPr lang="en-US" sz="1067" b="0" i="0" kern="1200">
                <a:solidFill>
                  <a:schemeClr val="bg1"/>
                </a:solidFill>
                <a:effectLst/>
                <a:latin typeface="+mn-lt"/>
                <a:ea typeface="+mn-ea"/>
                <a:cs typeface="+mn-cs"/>
              </a:rPr>
              <a:t>© 2023 Association of International Certified Professional Accountants. All rights reserved. </a:t>
            </a:r>
            <a:r>
              <a:rPr lang="en-US" sz="1067">
                <a:solidFill>
                  <a:schemeClr val="bg1"/>
                </a:solidFill>
              </a:rPr>
              <a:t>This presentation’s images are subject to copyright protection and used under license from third parties. </a:t>
            </a:r>
            <a:r>
              <a:rPr lang="en-US" sz="1067" b="1" u="none">
                <a:solidFill>
                  <a:schemeClr val="bg1"/>
                </a:solidFill>
              </a:rPr>
              <a:t>Do not use images from this presentation in other presentations or documents without first consulting with Legal. </a:t>
            </a:r>
            <a:r>
              <a:rPr lang="en-US" sz="1067">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33842078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2225"/>
            <a:ext cx="12199733" cy="6870225"/>
          </a:xfrm>
          <a:prstGeom prst="rect">
            <a:avLst/>
          </a:prstGeom>
        </p:spPr>
      </p:pic>
      <p:sp>
        <p:nvSpPr>
          <p:cNvPr id="2" name="TextBox 1"/>
          <p:cNvSpPr txBox="1"/>
          <p:nvPr/>
        </p:nvSpPr>
        <p:spPr>
          <a:xfrm>
            <a:off x="661671" y="4498678"/>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3" name="TextBox 2"/>
          <p:cNvSpPr txBox="1"/>
          <p:nvPr/>
        </p:nvSpPr>
        <p:spPr>
          <a:xfrm>
            <a:off x="555830" y="6337344"/>
            <a:ext cx="6158236" cy="256545"/>
          </a:xfrm>
          <a:prstGeom prst="rect">
            <a:avLst/>
          </a:prstGeom>
          <a:noFill/>
        </p:spPr>
        <p:txBody>
          <a:bodyPr wrap="square" rtlCol="0">
            <a:spAutoFit/>
          </a:bodyPr>
          <a:lstStyle/>
          <a:p>
            <a:r>
              <a:rPr lang="en-US" sz="1067" b="0" i="0" kern="1200">
                <a:solidFill>
                  <a:schemeClr val="bg1"/>
                </a:solidFill>
                <a:effectLst/>
                <a:latin typeface="+mn-lt"/>
                <a:ea typeface="+mn-ea"/>
                <a:cs typeface="+mn-cs"/>
              </a:rPr>
              <a:t>© 2018 Association of International Certified Professional Accountants. All rights reserved.</a:t>
            </a:r>
            <a:endParaRPr lang="en-US" sz="1067">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267" y="716279"/>
            <a:ext cx="1846636" cy="814597"/>
          </a:xfrm>
          <a:prstGeom prst="rect">
            <a:avLst/>
          </a:prstGeom>
        </p:spPr>
      </p:pic>
      <p:pic>
        <p:nvPicPr>
          <p:cNvPr id="8" name="Picture 7"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2225"/>
            <a:ext cx="12199733" cy="6870225"/>
          </a:xfrm>
          <a:prstGeom prst="rect">
            <a:avLst/>
          </a:prstGeom>
        </p:spPr>
      </p:pic>
      <p:pic>
        <p:nvPicPr>
          <p:cNvPr id="5" name="Picture 4">
            <a:extLst>
              <a:ext uri="{FF2B5EF4-FFF2-40B4-BE49-F238E27FC236}">
                <a16:creationId xmlns:a16="http://schemas.microsoft.com/office/drawing/2014/main" id="{3AED4568-0025-BAF7-8D4A-7C61BFC769B9}"/>
              </a:ext>
            </a:extLst>
          </p:cNvPr>
          <p:cNvPicPr>
            <a:picLocks noChangeAspect="1"/>
          </p:cNvPicPr>
          <p:nvPr userDrawn="1"/>
        </p:nvPicPr>
        <p:blipFill>
          <a:blip r:embed="rId4"/>
          <a:stretch>
            <a:fillRect/>
          </a:stretch>
        </p:blipFill>
        <p:spPr>
          <a:xfrm>
            <a:off x="667501" y="716281"/>
            <a:ext cx="1509183" cy="545252"/>
          </a:xfrm>
          <a:prstGeom prst="rect">
            <a:avLst/>
          </a:prstGeom>
        </p:spPr>
      </p:pic>
      <p:sp>
        <p:nvSpPr>
          <p:cNvPr id="15" name="TextBox 14">
            <a:extLst>
              <a:ext uri="{FF2B5EF4-FFF2-40B4-BE49-F238E27FC236}">
                <a16:creationId xmlns:a16="http://schemas.microsoft.com/office/drawing/2014/main" id="{F6A325DB-1A51-BEDF-0F4A-94A0A449E32E}"/>
              </a:ext>
            </a:extLst>
          </p:cNvPr>
          <p:cNvSpPr txBox="1"/>
          <p:nvPr userDrawn="1"/>
        </p:nvSpPr>
        <p:spPr>
          <a:xfrm>
            <a:off x="661671" y="3330146"/>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17" name="TextBox 16">
            <a:extLst>
              <a:ext uri="{FF2B5EF4-FFF2-40B4-BE49-F238E27FC236}">
                <a16:creationId xmlns:a16="http://schemas.microsoft.com/office/drawing/2014/main" id="{F27085B6-2E47-C0A8-E23C-BE90B4FD1E0D}"/>
              </a:ext>
            </a:extLst>
          </p:cNvPr>
          <p:cNvSpPr txBox="1"/>
          <p:nvPr userDrawn="1"/>
        </p:nvSpPr>
        <p:spPr>
          <a:xfrm>
            <a:off x="555829" y="5917426"/>
            <a:ext cx="11258219" cy="584968"/>
          </a:xfrm>
          <a:prstGeom prst="rect">
            <a:avLst/>
          </a:prstGeom>
          <a:noFill/>
        </p:spPr>
        <p:txBody>
          <a:bodyPr wrap="square" rtlCol="0">
            <a:spAutoFit/>
          </a:bodyPr>
          <a:lstStyle/>
          <a:p>
            <a:r>
              <a:rPr lang="en-US" sz="1067" b="0" i="0" kern="1200">
                <a:solidFill>
                  <a:schemeClr val="bg1"/>
                </a:solidFill>
                <a:effectLst/>
                <a:latin typeface="+mn-lt"/>
                <a:ea typeface="+mn-ea"/>
                <a:cs typeface="+mn-cs"/>
              </a:rPr>
              <a:t>© 2023 Association of International Certified Professional Accountants. All rights reserved. </a:t>
            </a:r>
            <a:r>
              <a:rPr lang="en-US" sz="1067">
                <a:solidFill>
                  <a:schemeClr val="bg1"/>
                </a:solidFill>
              </a:rPr>
              <a:t>This presentation’s images are subject to copyright protection and used under license from third parties. </a:t>
            </a:r>
            <a:r>
              <a:rPr lang="en-US" sz="1067" b="1" u="none">
                <a:solidFill>
                  <a:schemeClr val="bg1"/>
                </a:solidFill>
              </a:rPr>
              <a:t>Do not use images from this presentation in other presentations or documents without first consulting with Legal. </a:t>
            </a:r>
            <a:r>
              <a:rPr lang="en-US" sz="1067">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16006271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2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
        <p:nvSpPr>
          <p:cNvPr id="3" name="TextBox 2">
            <a:extLst>
              <a:ext uri="{FF2B5EF4-FFF2-40B4-BE49-F238E27FC236}">
                <a16:creationId xmlns:a16="http://schemas.microsoft.com/office/drawing/2014/main" id="{7F4BD1A2-F667-96A7-E485-53A05415E551}"/>
              </a:ext>
            </a:extLst>
          </p:cNvPr>
          <p:cNvSpPr txBox="1"/>
          <p:nvPr userDrawn="1"/>
        </p:nvSpPr>
        <p:spPr>
          <a:xfrm>
            <a:off x="661671" y="3330146"/>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4" name="TextBox 3">
            <a:extLst>
              <a:ext uri="{FF2B5EF4-FFF2-40B4-BE49-F238E27FC236}">
                <a16:creationId xmlns:a16="http://schemas.microsoft.com/office/drawing/2014/main" id="{0C42EF22-7F20-A374-9748-2C65AD56268D}"/>
              </a:ext>
            </a:extLst>
          </p:cNvPr>
          <p:cNvSpPr txBox="1"/>
          <p:nvPr userDrawn="1"/>
        </p:nvSpPr>
        <p:spPr>
          <a:xfrm>
            <a:off x="555829" y="5917426"/>
            <a:ext cx="11258219" cy="584968"/>
          </a:xfrm>
          <a:prstGeom prst="rect">
            <a:avLst/>
          </a:prstGeom>
          <a:noFill/>
        </p:spPr>
        <p:txBody>
          <a:bodyPr wrap="square" rtlCol="0">
            <a:spAutoFit/>
          </a:bodyPr>
          <a:lstStyle/>
          <a:p>
            <a:r>
              <a:rPr lang="en-US" sz="1067" b="0" i="0" kern="1200">
                <a:solidFill>
                  <a:schemeClr val="bg1"/>
                </a:solidFill>
                <a:effectLst/>
                <a:latin typeface="+mn-lt"/>
                <a:ea typeface="+mn-ea"/>
                <a:cs typeface="+mn-cs"/>
              </a:rPr>
              <a:t>© 2023 Association of International Certified Professional Accountants. All rights reserved. </a:t>
            </a:r>
            <a:r>
              <a:rPr lang="en-US" sz="1067">
                <a:solidFill>
                  <a:schemeClr val="bg1"/>
                </a:solidFill>
              </a:rPr>
              <a:t>This presentation’s images are subject to copyright protection and used under license from third parties. </a:t>
            </a:r>
            <a:r>
              <a:rPr lang="en-US" sz="1067" b="1" u="none">
                <a:solidFill>
                  <a:schemeClr val="bg1"/>
                </a:solidFill>
              </a:rPr>
              <a:t>Do not use images from this presentation in other presentations or documents without first consulting with Legal. </a:t>
            </a:r>
            <a:r>
              <a:rPr lang="en-US" sz="1067">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19115795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ivider purple gradient">
    <p:spTree>
      <p:nvGrpSpPr>
        <p:cNvPr id="1" name=""/>
        <p:cNvGrpSpPr/>
        <p:nvPr/>
      </p:nvGrpSpPr>
      <p:grpSpPr>
        <a:xfrm>
          <a:off x="0" y="0"/>
          <a:ext cx="0" cy="0"/>
          <a:chOff x="0" y="0"/>
          <a:chExt cx="0" cy="0"/>
        </a:xfrm>
      </p:grpSpPr>
      <p:pic>
        <p:nvPicPr>
          <p:cNvPr id="6" name="Picture 5" descr="Association_PPT_Back_Horz_Adjustr2-03.png">
            <a:extLst>
              <a:ext uri="{FF2B5EF4-FFF2-40B4-BE49-F238E27FC236}">
                <a16:creationId xmlns:a16="http://schemas.microsoft.com/office/drawing/2014/main" id="{07D237D6-A7DF-0640-BCFD-D65D36D2F6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3" y="1"/>
            <a:ext cx="12199733" cy="6870225"/>
          </a:xfrm>
          <a:prstGeom prst="rect">
            <a:avLst/>
          </a:prstGeom>
        </p:spPr>
      </p:pic>
      <p:pic>
        <p:nvPicPr>
          <p:cNvPr id="4" name="Picture 3"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
            <a:ext cx="12199733" cy="6870225"/>
          </a:xfrm>
          <a:prstGeom prst="rect">
            <a:avLst/>
          </a:prstGeom>
        </p:spPr>
      </p:pic>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
            <a:ext cx="12199733" cy="6870225"/>
          </a:xfrm>
          <a:prstGeom prst="rect">
            <a:avLst/>
          </a:prstGeom>
        </p:spPr>
      </p:pic>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8" name="Slide Number Placeholder 5">
            <a:extLst>
              <a:ext uri="{FF2B5EF4-FFF2-40B4-BE49-F238E27FC236}">
                <a16:creationId xmlns:a16="http://schemas.microsoft.com/office/drawing/2014/main" id="{D6B7F827-EC0A-0C42-8B8E-5E9E54B922AD}"/>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2416088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Divider with quote, purple gradient">
    <p:spTree>
      <p:nvGrpSpPr>
        <p:cNvPr id="1" name=""/>
        <p:cNvGrpSpPr/>
        <p:nvPr/>
      </p:nvGrpSpPr>
      <p:grpSpPr>
        <a:xfrm>
          <a:off x="0" y="0"/>
          <a:ext cx="0" cy="0"/>
          <a:chOff x="0" y="0"/>
          <a:chExt cx="0" cy="0"/>
        </a:xfrm>
      </p:grpSpPr>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12192001" cy="6864097"/>
          </a:xfrm>
          <a:prstGeom prst="rect">
            <a:avLst/>
          </a:prstGeom>
        </p:spPr>
      </p:pic>
      <p:sp>
        <p:nvSpPr>
          <p:cNvPr id="7" name="Text Placeholder 6">
            <a:extLst>
              <a:ext uri="{FF2B5EF4-FFF2-40B4-BE49-F238E27FC236}">
                <a16:creationId xmlns:a16="http://schemas.microsoft.com/office/drawing/2014/main" id="{333DA187-5C44-AD48-8C5D-5505EE820185}"/>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97D8F3E5-87CF-D544-90B4-61D346464C60}"/>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29558696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8_Divider with quote, purple gradient">
    <p:spTree>
      <p:nvGrpSpPr>
        <p:cNvPr id="1" name=""/>
        <p:cNvGrpSpPr/>
        <p:nvPr/>
      </p:nvGrpSpPr>
      <p:grpSpPr>
        <a:xfrm>
          <a:off x="0" y="0"/>
          <a:ext cx="0" cy="0"/>
          <a:chOff x="0" y="0"/>
          <a:chExt cx="0" cy="0"/>
        </a:xfrm>
      </p:grpSpPr>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DBCF0A3B-F1BD-6844-9E10-9FCE4958E118}"/>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A69FE813-11FA-D945-887A-CBA3C075A7B7}"/>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53047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1/4 gradient callout">
    <p:spTree>
      <p:nvGrpSpPr>
        <p:cNvPr id="1" name=""/>
        <p:cNvGrpSpPr/>
        <p:nvPr/>
      </p:nvGrpSpPr>
      <p:grpSpPr>
        <a:xfrm>
          <a:off x="0" y="0"/>
          <a:ext cx="0" cy="0"/>
          <a:chOff x="0" y="0"/>
          <a:chExt cx="0" cy="0"/>
        </a:xfrm>
      </p:grpSpPr>
      <p:pic>
        <p:nvPicPr>
          <p:cNvPr id="4" name="Picture 3" descr="Background Half gradient-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
        <p:nvSpPr>
          <p:cNvPr id="2" name="Title 1"/>
          <p:cNvSpPr>
            <a:spLocks noGrp="1"/>
          </p:cNvSpPr>
          <p:nvPr>
            <p:ph type="title"/>
          </p:nvPr>
        </p:nvSpPr>
        <p:spPr>
          <a:xfrm>
            <a:off x="665559" y="487680"/>
            <a:ext cx="8107179" cy="786451"/>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665559" y="1362583"/>
            <a:ext cx="8107179" cy="353992"/>
          </a:xfrm>
          <a:prstGeom prst="rect">
            <a:avLst/>
          </a:prstGeom>
        </p:spPr>
        <p:txBody>
          <a:bodyPr lIns="0" tIns="0" rIns="0" bIns="0">
            <a:noAutofit/>
          </a:bodyPr>
          <a:lstStyle>
            <a:lvl1pPr marL="0" indent="0">
              <a:lnSpc>
                <a:spcPts val="2000"/>
              </a:lnSpc>
              <a:spcBef>
                <a:spcPts val="0"/>
              </a:spcBef>
              <a:spcAft>
                <a:spcPts val="0"/>
              </a:spcAft>
              <a:buClr>
                <a:schemeClr val="tx2"/>
              </a:buClr>
              <a:buNone/>
              <a:defRPr sz="26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dirty="0"/>
              <a:t>Click to edit Master text styles</a:t>
            </a:r>
          </a:p>
        </p:txBody>
      </p:sp>
      <p:sp>
        <p:nvSpPr>
          <p:cNvPr id="7" name="Table Placeholder 6"/>
          <p:cNvSpPr>
            <a:spLocks noGrp="1"/>
          </p:cNvSpPr>
          <p:nvPr>
            <p:ph type="tbl" sz="quarter" idx="14"/>
          </p:nvPr>
        </p:nvSpPr>
        <p:spPr>
          <a:xfrm>
            <a:off x="663787" y="1828802"/>
            <a:ext cx="8108951" cy="4086455"/>
          </a:xfrm>
          <a:prstGeom prst="rect">
            <a:avLst/>
          </a:prstGeom>
        </p:spPr>
        <p:txBody>
          <a:bodyPr>
            <a:normAutofit/>
          </a:bodyPr>
          <a:lstStyle>
            <a:lvl1pPr marL="0" indent="0">
              <a:lnSpc>
                <a:spcPts val="3200"/>
              </a:lnSpc>
              <a:spcBef>
                <a:spcPts val="0"/>
              </a:spcBef>
              <a:buNone/>
              <a:defRPr sz="2667"/>
            </a:lvl1pPr>
          </a:lstStyle>
          <a:p>
            <a:r>
              <a:rPr lang="en-US" dirty="0"/>
              <a:t>Click icon to add table</a:t>
            </a:r>
          </a:p>
        </p:txBody>
      </p:sp>
      <p:sp>
        <p:nvSpPr>
          <p:cNvPr id="13" name="Text Placeholder 12"/>
          <p:cNvSpPr>
            <a:spLocks noGrp="1"/>
          </p:cNvSpPr>
          <p:nvPr>
            <p:ph type="body" sz="quarter" idx="15"/>
          </p:nvPr>
        </p:nvSpPr>
        <p:spPr>
          <a:xfrm>
            <a:off x="9421284" y="1828801"/>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19829820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0_Divider with quote, purple gradient">
    <p:spTree>
      <p:nvGrpSpPr>
        <p:cNvPr id="1" name=""/>
        <p:cNvGrpSpPr/>
        <p:nvPr/>
      </p:nvGrpSpPr>
      <p:grpSpPr>
        <a:xfrm>
          <a:off x="0" y="0"/>
          <a:ext cx="0" cy="0"/>
          <a:chOff x="0" y="0"/>
          <a:chExt cx="0" cy="0"/>
        </a:xfrm>
      </p:grpSpPr>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B7DB7D1F-BDD1-1147-AE23-146963180CDF}"/>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3008B6F9-0D73-6045-9012-8A430C11C666}"/>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219679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5" name="Picture 4" descr="Association_PPT_Back_Horz_Adjustr2-03.png">
            <a:extLst>
              <a:ext uri="{FF2B5EF4-FFF2-40B4-BE49-F238E27FC236}">
                <a16:creationId xmlns:a16="http://schemas.microsoft.com/office/drawing/2014/main" id="{B1EBC7F6-4A04-1E4C-B240-A55664D364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pic>
        <p:nvPicPr>
          <p:cNvPr id="4" name="Picture 3" descr="Association_PPT_Back_Horz_Adjustr2-03.png">
            <a:extLst>
              <a:ext uri="{FF2B5EF4-FFF2-40B4-BE49-F238E27FC236}">
                <a16:creationId xmlns:a16="http://schemas.microsoft.com/office/drawing/2014/main" id="{44874502-7C3B-FB4E-B137-927CD771DE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DB98C053-9908-A546-9C5E-F9463EC1E30A}"/>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7373075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11377" y="532788"/>
            <a:ext cx="10361425" cy="57772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2933"/>
              <a:buFont typeface="Arial"/>
              <a:buNone/>
              <a:defRPr sz="2933" b="0" i="0" u="none" strike="noStrike" cap="none">
                <a:solidFill>
                  <a:schemeClr val="dk2"/>
                </a:solidFill>
                <a:latin typeface="Arial"/>
                <a:ea typeface="Arial"/>
                <a:cs typeface="Arial"/>
                <a:sym typeface="Arial"/>
              </a:defRPr>
            </a:lvl1pPr>
            <a:lvl2pPr lvl="1">
              <a:spcBef>
                <a:spcPts val="0"/>
              </a:spcBef>
              <a:spcAft>
                <a:spcPts val="0"/>
              </a:spcAft>
              <a:buSzPts val="2400"/>
              <a:buFont typeface="Arial"/>
              <a:buNone/>
              <a:defRPr sz="2400"/>
            </a:lvl2pPr>
            <a:lvl3pPr lvl="2">
              <a:spcBef>
                <a:spcPts val="0"/>
              </a:spcBef>
              <a:spcAft>
                <a:spcPts val="0"/>
              </a:spcAft>
              <a:buSzPts val="2400"/>
              <a:buFont typeface="Arial"/>
              <a:buNone/>
              <a:defRPr sz="2400"/>
            </a:lvl3pPr>
            <a:lvl4pPr lvl="3">
              <a:spcBef>
                <a:spcPts val="0"/>
              </a:spcBef>
              <a:spcAft>
                <a:spcPts val="0"/>
              </a:spcAft>
              <a:buSzPts val="2400"/>
              <a:buFont typeface="Arial"/>
              <a:buNone/>
              <a:defRPr sz="2400"/>
            </a:lvl4pPr>
            <a:lvl5pPr lvl="4">
              <a:spcBef>
                <a:spcPts val="0"/>
              </a:spcBef>
              <a:spcAft>
                <a:spcPts val="0"/>
              </a:spcAft>
              <a:buSzPts val="2400"/>
              <a:buFont typeface="Arial"/>
              <a:buNone/>
              <a:defRPr sz="2400"/>
            </a:lvl5pPr>
            <a:lvl6pPr lvl="5">
              <a:spcBef>
                <a:spcPts val="0"/>
              </a:spcBef>
              <a:spcAft>
                <a:spcPts val="0"/>
              </a:spcAft>
              <a:buSzPts val="2400"/>
              <a:buFont typeface="Arial"/>
              <a:buNone/>
              <a:defRPr sz="2400"/>
            </a:lvl6pPr>
            <a:lvl7pPr lvl="6">
              <a:spcBef>
                <a:spcPts val="0"/>
              </a:spcBef>
              <a:spcAft>
                <a:spcPts val="0"/>
              </a:spcAft>
              <a:buSzPts val="2400"/>
              <a:buFont typeface="Arial"/>
              <a:buNone/>
              <a:defRPr sz="2400"/>
            </a:lvl7pPr>
            <a:lvl8pPr lvl="7">
              <a:spcBef>
                <a:spcPts val="0"/>
              </a:spcBef>
              <a:spcAft>
                <a:spcPts val="0"/>
              </a:spcAft>
              <a:buSzPts val="2400"/>
              <a:buFont typeface="Arial"/>
              <a:buNone/>
              <a:defRPr sz="2400"/>
            </a:lvl8pPr>
            <a:lvl9pPr lvl="8">
              <a:spcBef>
                <a:spcPts val="0"/>
              </a:spcBef>
              <a:spcAft>
                <a:spcPts val="0"/>
              </a:spcAft>
              <a:buSzPts val="2400"/>
              <a:buFont typeface="Arial"/>
              <a:buNone/>
              <a:defRPr sz="2400"/>
            </a:lvl9pPr>
          </a:lstStyle>
          <a:p>
            <a:endParaRPr/>
          </a:p>
        </p:txBody>
      </p:sp>
      <p:sp>
        <p:nvSpPr>
          <p:cNvPr id="17" name="Shape 17"/>
          <p:cNvSpPr txBox="1">
            <a:spLocks noGrp="1"/>
          </p:cNvSpPr>
          <p:nvPr>
            <p:ph type="ftr" idx="11"/>
          </p:nvPr>
        </p:nvSpPr>
        <p:spPr>
          <a:xfrm>
            <a:off x="609600" y="6403819"/>
            <a:ext cx="10972800" cy="36512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2"/>
              </a:buClr>
              <a:buSzPts val="1067"/>
              <a:buFont typeface="Arial"/>
              <a:buNone/>
              <a:defRPr sz="1067" b="0" i="0" u="none" strike="noStrike" cap="none">
                <a:solidFill>
                  <a:schemeClr val="lt2"/>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cxnSp>
        <p:nvCxnSpPr>
          <p:cNvPr id="18" name="Shape 18"/>
          <p:cNvCxnSpPr/>
          <p:nvPr/>
        </p:nvCxnSpPr>
        <p:spPr>
          <a:xfrm>
            <a:off x="609600" y="6370595"/>
            <a:ext cx="10972800" cy="0"/>
          </a:xfrm>
          <a:prstGeom prst="straightConnector1">
            <a:avLst/>
          </a:prstGeom>
          <a:noFill/>
          <a:ln w="9525" cap="flat" cmpd="sng">
            <a:solidFill>
              <a:schemeClr val="lt2"/>
            </a:solidFill>
            <a:prstDash val="solid"/>
            <a:round/>
            <a:headEnd type="none" w="sm" len="sm"/>
            <a:tailEnd type="none" w="sm" len="sm"/>
          </a:ln>
        </p:spPr>
      </p:cxnSp>
      <p:sp>
        <p:nvSpPr>
          <p:cNvPr id="19" name="Shape 19"/>
          <p:cNvSpPr txBox="1">
            <a:spLocks noGrp="1"/>
          </p:cNvSpPr>
          <p:nvPr>
            <p:ph type="body" idx="1"/>
          </p:nvPr>
        </p:nvSpPr>
        <p:spPr>
          <a:xfrm>
            <a:off x="611371" y="1110512"/>
            <a:ext cx="10361428" cy="4466165"/>
          </a:xfrm>
          <a:prstGeom prst="rect">
            <a:avLst/>
          </a:prstGeom>
          <a:noFill/>
          <a:ln>
            <a:noFill/>
          </a:ln>
        </p:spPr>
        <p:txBody>
          <a:bodyPr spcFirstLastPara="1" wrap="square" lIns="91425" tIns="91425" rIns="91425" bIns="91425" anchor="t" anchorCtr="0"/>
          <a:lstStyle>
            <a:lvl1pPr marL="457167" marR="0" lvl="0" indent="-364018" algn="l" rtl="0">
              <a:lnSpc>
                <a:spcPct val="137500"/>
              </a:lnSpc>
              <a:spcBef>
                <a:spcPts val="0"/>
              </a:spcBef>
              <a:spcAft>
                <a:spcPts val="0"/>
              </a:spcAft>
              <a:buClr>
                <a:schemeClr val="dk2"/>
              </a:buClr>
              <a:buSzPts val="2133"/>
              <a:buFont typeface="Arial"/>
              <a:buChar char="•"/>
              <a:defRPr sz="2133" b="0" i="0" u="none" strike="noStrike" cap="none">
                <a:solidFill>
                  <a:schemeClr val="lt2"/>
                </a:solidFill>
                <a:latin typeface="Arial"/>
                <a:ea typeface="Arial"/>
                <a:cs typeface="Arial"/>
                <a:sym typeface="Arial"/>
              </a:defRPr>
            </a:lvl1pPr>
            <a:lvl2pPr marL="914332" marR="0" lvl="1" indent="-364018"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2pPr>
            <a:lvl3pPr marL="1371498" marR="0" lvl="2" indent="-364018"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3pPr>
            <a:lvl4pPr marL="1828664" marR="0" lvl="3" indent="-364018"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4pPr>
            <a:lvl5pPr marL="2285830" marR="0" lvl="4" indent="-364018" algn="l" rtl="0">
              <a:lnSpc>
                <a:spcPct val="137500"/>
              </a:lnSpc>
              <a:spcBef>
                <a:spcPts val="1600"/>
              </a:spcBef>
              <a:spcAft>
                <a:spcPts val="0"/>
              </a:spcAft>
              <a:buClr>
                <a:schemeClr val="lt2"/>
              </a:buClr>
              <a:buSzPts val="2133"/>
              <a:buFont typeface="Arial"/>
              <a:buChar char="»"/>
              <a:defRPr sz="2133" b="0" i="0" u="none" strike="noStrike" cap="none">
                <a:solidFill>
                  <a:schemeClr val="lt2"/>
                </a:solidFill>
                <a:latin typeface="Arial"/>
                <a:ea typeface="Arial"/>
                <a:cs typeface="Arial"/>
                <a:sym typeface="Arial"/>
              </a:defRPr>
            </a:lvl5pPr>
            <a:lvl6pPr marL="2742994" marR="0" lvl="5" indent="-397925" algn="l" rtl="0">
              <a:lnSpc>
                <a:spcPct val="90000"/>
              </a:lnSpc>
              <a:spcBef>
                <a:spcPts val="1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160" marR="0" lvl="6" indent="-39792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327" marR="0" lvl="7" indent="-39792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492" marR="0" lvl="8" indent="-397925" algn="l" rtl="0">
              <a:lnSpc>
                <a:spcPct val="9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782634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532785"/>
            <a:ext cx="6100385"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6" y="1110516"/>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00" indent="-256014">
              <a:lnSpc>
                <a:spcPts val="2667"/>
              </a:lnSpc>
              <a:spcBef>
                <a:spcPts val="0"/>
              </a:spcBef>
              <a:spcAft>
                <a:spcPts val="1600"/>
              </a:spcAft>
              <a:defRPr sz="1867">
                <a:solidFill>
                  <a:schemeClr val="bg2"/>
                </a:solidFill>
              </a:defRPr>
            </a:lvl2pPr>
            <a:lvl3pPr marL="853376" indent="-256014">
              <a:lnSpc>
                <a:spcPts val="2667"/>
              </a:lnSpc>
              <a:spcBef>
                <a:spcPts val="0"/>
              </a:spcBef>
              <a:spcAft>
                <a:spcPts val="1600"/>
              </a:spcAft>
              <a:defRPr sz="1867">
                <a:solidFill>
                  <a:schemeClr val="bg2"/>
                </a:solidFill>
              </a:defRPr>
            </a:lvl3pPr>
            <a:lvl4pPr marL="1158154" indent="-256014">
              <a:lnSpc>
                <a:spcPts val="2667"/>
              </a:lnSpc>
              <a:spcBef>
                <a:spcPts val="0"/>
              </a:spcBef>
              <a:spcAft>
                <a:spcPts val="1600"/>
              </a:spcAft>
              <a:defRPr sz="1867">
                <a:solidFill>
                  <a:schemeClr val="bg2"/>
                </a:solidFill>
              </a:defRPr>
            </a:lvl4pPr>
            <a:lvl5pPr marL="1462930" indent="-256014">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8" name="Footer Placeholder 4"/>
          <p:cNvSpPr>
            <a:spLocks noGrp="1"/>
          </p:cNvSpPr>
          <p:nvPr>
            <p:ph type="ftr" sz="quarter" idx="11"/>
          </p:nvPr>
        </p:nvSpPr>
        <p:spPr>
          <a:xfrm>
            <a:off x="609600" y="6403820"/>
            <a:ext cx="10972800" cy="365125"/>
          </a:xfrm>
        </p:spPr>
        <p:txBody>
          <a:bodyPr lIns="0" tIns="0" rIns="0" bIns="0" anchor="t"/>
          <a:lstStyle>
            <a:lvl1pPr algn="l">
              <a:defRPr sz="1067">
                <a:solidFill>
                  <a:schemeClr val="bg2"/>
                </a:solidFill>
              </a:defRPr>
            </a:lvl1pPr>
          </a:lstStyle>
          <a:p>
            <a:r>
              <a:rPr lang="en-US"/>
              <a:t>Quality management standards</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9"/>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55" indent="0">
              <a:lnSpc>
                <a:spcPts val="1600"/>
              </a:lnSpc>
              <a:spcBef>
                <a:spcPts val="0"/>
              </a:spcBef>
              <a:spcAft>
                <a:spcPts val="1200"/>
              </a:spcAft>
              <a:buNone/>
              <a:defRPr sz="1200"/>
            </a:lvl2pPr>
            <a:lvl3pPr marL="1219110" indent="0">
              <a:lnSpc>
                <a:spcPts val="1600"/>
              </a:lnSpc>
              <a:spcBef>
                <a:spcPts val="0"/>
              </a:spcBef>
              <a:spcAft>
                <a:spcPts val="1200"/>
              </a:spcAft>
              <a:buNone/>
              <a:defRPr sz="1200"/>
            </a:lvl3pPr>
            <a:lvl4pPr marL="1828664" indent="0">
              <a:lnSpc>
                <a:spcPts val="1600"/>
              </a:lnSpc>
              <a:spcBef>
                <a:spcPts val="0"/>
              </a:spcBef>
              <a:spcAft>
                <a:spcPts val="1200"/>
              </a:spcAft>
              <a:buNone/>
              <a:defRPr sz="1200"/>
            </a:lvl4pPr>
            <a:lvl5pPr marL="2438218" indent="0">
              <a:lnSpc>
                <a:spcPts val="1600"/>
              </a:lnSpc>
              <a:spcBef>
                <a:spcPts val="0"/>
              </a:spcBef>
              <a:spcAft>
                <a:spcPts val="1200"/>
              </a:spcAft>
              <a:buNone/>
              <a:defRPr sz="1200"/>
            </a:lvl5pPr>
          </a:lstStyle>
          <a:p>
            <a:pPr lvl="0"/>
            <a:r>
              <a:rPr lang="en-US"/>
              <a:t>Click to edit Master text styles</a:t>
            </a:r>
          </a:p>
        </p:txBody>
      </p:sp>
      <p:sp>
        <p:nvSpPr>
          <p:cNvPr id="11" name="Picture Placeholder 10"/>
          <p:cNvSpPr>
            <a:spLocks noGrp="1"/>
          </p:cNvSpPr>
          <p:nvPr>
            <p:ph type="pic" sz="quarter" idx="15"/>
          </p:nvPr>
        </p:nvSpPr>
        <p:spPr>
          <a:xfrm>
            <a:off x="7477761" y="2131487"/>
            <a:ext cx="4104640" cy="3780367"/>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9137672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532784"/>
            <a:ext cx="10971028"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1" y="1110270"/>
            <a:ext cx="10971028" cy="4466167"/>
          </a:xfrm>
        </p:spPr>
        <p:txBody>
          <a:bodyPr lIns="0" tIns="0" rIns="0" bIns="0" numCol="2" spcCol="374904">
            <a:noAutofit/>
          </a:bodyPr>
          <a:lstStyle>
            <a:lvl1pPr marL="256020" indent="-256020">
              <a:lnSpc>
                <a:spcPts val="2667"/>
              </a:lnSpc>
              <a:spcBef>
                <a:spcPts val="0"/>
              </a:spcBef>
              <a:spcAft>
                <a:spcPts val="1200"/>
              </a:spcAft>
              <a:buClr>
                <a:schemeClr val="tx2"/>
              </a:buClr>
              <a:defRPr sz="1867">
                <a:solidFill>
                  <a:schemeClr val="bg2"/>
                </a:solidFill>
              </a:defRPr>
            </a:lvl1pPr>
            <a:lvl2pPr marL="548613" indent="-256020">
              <a:lnSpc>
                <a:spcPts val="2667"/>
              </a:lnSpc>
              <a:spcBef>
                <a:spcPts val="0"/>
              </a:spcBef>
              <a:spcAft>
                <a:spcPts val="1200"/>
              </a:spcAft>
              <a:defRPr sz="1867">
                <a:solidFill>
                  <a:schemeClr val="bg2"/>
                </a:solidFill>
              </a:defRPr>
            </a:lvl2pPr>
            <a:lvl3pPr marL="853397" indent="-256020">
              <a:lnSpc>
                <a:spcPts val="2667"/>
              </a:lnSpc>
              <a:spcBef>
                <a:spcPts val="0"/>
              </a:spcBef>
              <a:spcAft>
                <a:spcPts val="1200"/>
              </a:spcAft>
              <a:defRPr sz="1867">
                <a:solidFill>
                  <a:schemeClr val="bg2"/>
                </a:solidFill>
              </a:defRPr>
            </a:lvl3pPr>
            <a:lvl4pPr marL="1158182" indent="-256020">
              <a:lnSpc>
                <a:spcPts val="2667"/>
              </a:lnSpc>
              <a:spcBef>
                <a:spcPts val="0"/>
              </a:spcBef>
              <a:spcAft>
                <a:spcPts val="1200"/>
              </a:spcAft>
              <a:defRPr sz="1867">
                <a:solidFill>
                  <a:schemeClr val="bg2"/>
                </a:solidFill>
              </a:defRPr>
            </a:lvl4pPr>
            <a:lvl5pPr marL="1462966" indent="-256020">
              <a:lnSpc>
                <a:spcPts val="2667"/>
              </a:lnSpc>
              <a:spcBef>
                <a:spcPts val="0"/>
              </a:spcBef>
              <a:spcAft>
                <a:spcPts val="1200"/>
              </a:spcAft>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a:xfrm>
            <a:off x="609600" y="6403819"/>
            <a:ext cx="10972800"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42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4" y="2609217"/>
            <a:ext cx="8021189" cy="1994361"/>
          </a:xfrm>
        </p:spPr>
        <p:txBody>
          <a:bodyPr lIns="0" tIns="0" rIns="0" bIns="0" anchor="t">
            <a:noAutofit/>
          </a:bodyPr>
          <a:lstStyle>
            <a:lvl1pPr algn="l">
              <a:lnSpc>
                <a:spcPts val="6933"/>
              </a:lnSpc>
              <a:defRPr sz="5867">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80D3BB90-7B2E-4377-A2B5-67F9A89BBF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85" y="768404"/>
            <a:ext cx="6510335" cy="572909"/>
          </a:xfrm>
          <a:prstGeom prst="rect">
            <a:avLst/>
          </a:prstGeom>
        </p:spPr>
      </p:pic>
    </p:spTree>
    <p:extLst>
      <p:ext uri="{BB962C8B-B14F-4D97-AF65-F5344CB8AC3E}">
        <p14:creationId xmlns:p14="http://schemas.microsoft.com/office/powerpoint/2010/main" val="18494306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4" y="2609217"/>
            <a:ext cx="8021189" cy="1994361"/>
          </a:xfrm>
        </p:spPr>
        <p:txBody>
          <a:bodyPr lIns="0" tIns="0" rIns="0" bIns="0" anchor="t">
            <a:noAutofit/>
          </a:bodyPr>
          <a:lstStyle>
            <a:lvl1pPr algn="l">
              <a:lnSpc>
                <a:spcPts val="6933"/>
              </a:lnSpc>
              <a:defRPr sz="5867">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12AB578A-CD0E-44DA-B90D-D02D640BAF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85" y="768404"/>
            <a:ext cx="6510335" cy="572909"/>
          </a:xfrm>
          <a:prstGeom prst="rect">
            <a:avLst/>
          </a:prstGeom>
        </p:spPr>
      </p:pic>
    </p:spTree>
    <p:extLst>
      <p:ext uri="{BB962C8B-B14F-4D97-AF65-F5344CB8AC3E}">
        <p14:creationId xmlns:p14="http://schemas.microsoft.com/office/powerpoint/2010/main" val="25162886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8094" y="2609217"/>
            <a:ext cx="8021189" cy="1994361"/>
          </a:xfrm>
        </p:spPr>
        <p:txBody>
          <a:bodyPr lIns="0" tIns="0" rIns="0" bIns="0" anchor="t">
            <a:noAutofit/>
          </a:bodyPr>
          <a:lstStyle>
            <a:lvl1pPr algn="l">
              <a:lnSpc>
                <a:spcPts val="6933"/>
              </a:lnSpc>
              <a:defRPr sz="5867">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C96E3337-109C-4760-93EB-E84C4B740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485" y="768404"/>
            <a:ext cx="6510335" cy="572909"/>
          </a:xfrm>
          <a:prstGeom prst="rect">
            <a:avLst/>
          </a:prstGeom>
        </p:spPr>
      </p:pic>
    </p:spTree>
    <p:extLst>
      <p:ext uri="{BB962C8B-B14F-4D97-AF65-F5344CB8AC3E}">
        <p14:creationId xmlns:p14="http://schemas.microsoft.com/office/powerpoint/2010/main" val="19781646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532781"/>
            <a:ext cx="4866561" cy="585216"/>
          </a:xfrm>
        </p:spPr>
        <p:txBody>
          <a:bodyPr lIns="0" tIns="0" rIns="0" bIns="0" anchor="t">
            <a:noAutofit/>
          </a:bodyPr>
          <a:lstStyle>
            <a:lvl1pPr algn="l">
              <a:defRPr sz="32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11372" y="1600201"/>
            <a:ext cx="4868333" cy="4525963"/>
          </a:xfrm>
        </p:spPr>
        <p:txBody>
          <a:bodyPr lIns="0" tIns="0" rIns="0">
            <a:noAutofit/>
          </a:bodyPr>
          <a:lstStyle>
            <a:lvl1pPr marL="0" indent="0">
              <a:lnSpc>
                <a:spcPct val="100000"/>
              </a:lnSpc>
              <a:spcBef>
                <a:spcPts val="0"/>
              </a:spcBef>
              <a:spcAft>
                <a:spcPts val="1200"/>
              </a:spcAft>
              <a:buNone/>
              <a:defRPr sz="2667">
                <a:solidFill>
                  <a:schemeClr val="bg2"/>
                </a:solidFill>
              </a:defRPr>
            </a:lvl1pPr>
            <a:lvl2pPr marL="256026" indent="-256026">
              <a:lnSpc>
                <a:spcPct val="100000"/>
              </a:lnSpc>
              <a:spcBef>
                <a:spcPts val="0"/>
              </a:spcBef>
              <a:spcAft>
                <a:spcPts val="1200"/>
              </a:spcAft>
              <a:buFont typeface="Arial"/>
              <a:buChar char="•"/>
              <a:defRPr sz="2667">
                <a:solidFill>
                  <a:schemeClr val="bg2"/>
                </a:solidFill>
              </a:defRPr>
            </a:lvl2pPr>
            <a:lvl3pPr marL="548626" indent="-256026">
              <a:lnSpc>
                <a:spcPct val="100000"/>
              </a:lnSpc>
              <a:spcBef>
                <a:spcPts val="0"/>
              </a:spcBef>
              <a:spcAft>
                <a:spcPts val="1200"/>
              </a:spcAft>
              <a:buFont typeface="Lucida Grande"/>
              <a:buChar char="–"/>
              <a:defRPr sz="2667">
                <a:solidFill>
                  <a:schemeClr val="bg2"/>
                </a:solidFill>
              </a:defRPr>
            </a:lvl3pPr>
            <a:lvl4pPr marL="853419" indent="-256026">
              <a:lnSpc>
                <a:spcPct val="100000"/>
              </a:lnSpc>
              <a:spcBef>
                <a:spcPts val="0"/>
              </a:spcBef>
              <a:spcAft>
                <a:spcPts val="1200"/>
              </a:spcAft>
              <a:buFont typeface="Lucida Grande"/>
              <a:buChar char="–"/>
              <a:defRPr sz="2667">
                <a:solidFill>
                  <a:schemeClr val="bg2"/>
                </a:solidFill>
              </a:defRPr>
            </a:lvl4pPr>
            <a:lvl5pPr marL="1097253" indent="-256026">
              <a:lnSpc>
                <a:spcPct val="100000"/>
              </a:lnSpc>
              <a:spcBef>
                <a:spcPts val="0"/>
              </a:spcBef>
              <a:spcAft>
                <a:spcPts val="1200"/>
              </a:spcAft>
              <a:buFont typeface="Lucida Grande"/>
              <a:buChar char="–"/>
              <a:defRPr sz="26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609600" y="6370596"/>
            <a:ext cx="4876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101413" y="0"/>
            <a:ext cx="6090587" cy="6858000"/>
          </a:xfrm>
          <a:prstGeom prst="rect">
            <a:avLst/>
          </a:prstGeom>
        </p:spPr>
      </p:pic>
      <p:sp>
        <p:nvSpPr>
          <p:cNvPr id="7"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6043794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32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11372" y="1600201"/>
            <a:ext cx="6392563" cy="4525963"/>
          </a:xfrm>
        </p:spPr>
        <p:txBody>
          <a:bodyPr lIns="0" tIns="0" rIns="0">
            <a:noAutofit/>
          </a:bodyPr>
          <a:lstStyle>
            <a:lvl1pPr marL="0" indent="0">
              <a:lnSpc>
                <a:spcPct val="100000"/>
              </a:lnSpc>
              <a:spcBef>
                <a:spcPts val="0"/>
              </a:spcBef>
              <a:spcAft>
                <a:spcPts val="1200"/>
              </a:spcAft>
              <a:buNone/>
              <a:defRPr sz="2667">
                <a:solidFill>
                  <a:schemeClr val="bg2"/>
                </a:solidFill>
              </a:defRPr>
            </a:lvl1pPr>
            <a:lvl2pPr marL="256026" indent="-256026">
              <a:lnSpc>
                <a:spcPct val="100000"/>
              </a:lnSpc>
              <a:spcBef>
                <a:spcPts val="0"/>
              </a:spcBef>
              <a:spcAft>
                <a:spcPts val="1200"/>
              </a:spcAft>
              <a:buFont typeface="Arial"/>
              <a:buChar char="•"/>
              <a:defRPr sz="2667">
                <a:solidFill>
                  <a:schemeClr val="bg2"/>
                </a:solidFill>
              </a:defRPr>
            </a:lvl2pPr>
            <a:lvl3pPr marL="548626" indent="-256026">
              <a:lnSpc>
                <a:spcPct val="100000"/>
              </a:lnSpc>
              <a:spcBef>
                <a:spcPts val="0"/>
              </a:spcBef>
              <a:spcAft>
                <a:spcPts val="1200"/>
              </a:spcAft>
              <a:buFont typeface="Lucida Grande"/>
              <a:buChar char="–"/>
              <a:defRPr sz="2667">
                <a:solidFill>
                  <a:schemeClr val="bg2"/>
                </a:solidFill>
              </a:defRPr>
            </a:lvl3pPr>
            <a:lvl4pPr marL="853419" indent="-256026">
              <a:lnSpc>
                <a:spcPct val="100000"/>
              </a:lnSpc>
              <a:spcBef>
                <a:spcPts val="0"/>
              </a:spcBef>
              <a:spcAft>
                <a:spcPts val="1200"/>
              </a:spcAft>
              <a:buFont typeface="Lucida Grande"/>
              <a:buChar char="–"/>
              <a:defRPr sz="2667">
                <a:solidFill>
                  <a:schemeClr val="bg2"/>
                </a:solidFill>
              </a:defRPr>
            </a:lvl4pPr>
            <a:lvl5pPr marL="1097253" indent="-256026">
              <a:lnSpc>
                <a:spcPct val="100000"/>
              </a:lnSpc>
              <a:spcBef>
                <a:spcPts val="0"/>
              </a:spcBef>
              <a:spcAft>
                <a:spcPts val="1200"/>
              </a:spcAft>
              <a:buFont typeface="Lucida Grande"/>
              <a:buChar char="–"/>
              <a:defRPr sz="26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09600" y="6370596"/>
            <a:ext cx="6403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35669" y="0"/>
            <a:ext cx="4056331" cy="6858000"/>
          </a:xfrm>
          <a:prstGeom prst="rect">
            <a:avLst/>
          </a:prstGeom>
        </p:spPr>
      </p:pic>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32418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451" y="0"/>
            <a:ext cx="3047549" cy="6858000"/>
          </a:xfrm>
          <a:prstGeom prst="rect">
            <a:avLst/>
          </a:prstGeom>
        </p:spPr>
      </p:pic>
      <p:sp>
        <p:nvSpPr>
          <p:cNvPr id="2" name="Title 1"/>
          <p:cNvSpPr>
            <a:spLocks noGrp="1"/>
          </p:cNvSpPr>
          <p:nvPr>
            <p:ph type="title"/>
          </p:nvPr>
        </p:nvSpPr>
        <p:spPr>
          <a:xfrm>
            <a:off x="665559" y="487681"/>
            <a:ext cx="8107179"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7" name="Table Placeholder 6"/>
          <p:cNvSpPr>
            <a:spLocks noGrp="1"/>
          </p:cNvSpPr>
          <p:nvPr>
            <p:ph type="tbl" sz="quarter" idx="14"/>
          </p:nvPr>
        </p:nvSpPr>
        <p:spPr>
          <a:xfrm>
            <a:off x="663787" y="1828802"/>
            <a:ext cx="8108951" cy="4086455"/>
          </a:xfrm>
          <a:prstGeom prst="rect">
            <a:avLst/>
          </a:prstGeom>
        </p:spPr>
        <p:txBody>
          <a:bodyPr>
            <a:normAutofit/>
          </a:bodyPr>
          <a:lstStyle>
            <a:lvl1pPr marL="0" indent="0">
              <a:lnSpc>
                <a:spcPts val="3200"/>
              </a:lnSpc>
              <a:spcBef>
                <a:spcPts val="0"/>
              </a:spcBef>
              <a:buNone/>
              <a:defRPr sz="2667"/>
            </a:lvl1pPr>
          </a:lstStyle>
          <a:p>
            <a:r>
              <a:rPr lang="en-US" dirty="0"/>
              <a:t>Click icon to add table</a:t>
            </a:r>
          </a:p>
        </p:txBody>
      </p:sp>
      <p:sp>
        <p:nvSpPr>
          <p:cNvPr id="13" name="Text Placeholder 12"/>
          <p:cNvSpPr>
            <a:spLocks noGrp="1"/>
          </p:cNvSpPr>
          <p:nvPr>
            <p:ph type="body" sz="quarter" idx="15"/>
          </p:nvPr>
        </p:nvSpPr>
        <p:spPr>
          <a:xfrm>
            <a:off x="9421284" y="1810881"/>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359379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7924800" cy="786136"/>
          </a:xfrm>
        </p:spPr>
        <p:txBody>
          <a:bodyPr lIns="0" tIns="0" rIns="0" bIns="0" anchor="b" anchorCtr="0">
            <a:noAutofit/>
          </a:bodyPr>
          <a:lstStyle>
            <a:lvl1pPr algn="l">
              <a:defRPr sz="3200">
                <a:solidFill>
                  <a:schemeClr val="tx2"/>
                </a:solidFill>
              </a:defRPr>
            </a:lvl1pPr>
          </a:lstStyle>
          <a:p>
            <a:r>
              <a:rPr lang="en-US" dirty="0"/>
              <a:t>Click to edit Master title style</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2" y="1110513"/>
            <a:ext cx="7924800" cy="4466167"/>
          </a:xfrm>
        </p:spPr>
        <p:txBody>
          <a:bodyPr lIns="0" tIns="0" rIns="0" bIns="0">
            <a:noAutofit/>
          </a:bodyPr>
          <a:lstStyle>
            <a:lvl1pPr marL="256026" indent="-256026">
              <a:lnSpc>
                <a:spcPct val="100000"/>
              </a:lnSpc>
              <a:spcBef>
                <a:spcPts val="0"/>
              </a:spcBef>
              <a:spcAft>
                <a:spcPts val="1600"/>
              </a:spcAft>
              <a:buClrTx/>
              <a:defRPr sz="2667">
                <a:solidFill>
                  <a:schemeClr val="bg2"/>
                </a:solidFill>
              </a:defRPr>
            </a:lvl1pPr>
            <a:lvl2pPr marL="548626" indent="-256026">
              <a:lnSpc>
                <a:spcPct val="100000"/>
              </a:lnSpc>
              <a:spcBef>
                <a:spcPts val="0"/>
              </a:spcBef>
              <a:spcAft>
                <a:spcPts val="1600"/>
              </a:spcAft>
              <a:buFont typeface="Lucida Grande"/>
              <a:buChar char="–"/>
              <a:defRPr sz="2667">
                <a:solidFill>
                  <a:schemeClr val="bg2"/>
                </a:solidFill>
              </a:defRPr>
            </a:lvl2pPr>
            <a:lvl3pPr marL="853419" indent="-256026">
              <a:lnSpc>
                <a:spcPct val="100000"/>
              </a:lnSpc>
              <a:spcBef>
                <a:spcPts val="0"/>
              </a:spcBef>
              <a:spcAft>
                <a:spcPts val="1600"/>
              </a:spcAft>
              <a:buFont typeface="Lucida Grande"/>
              <a:buChar char="–"/>
              <a:defRPr sz="2667">
                <a:solidFill>
                  <a:schemeClr val="bg2"/>
                </a:solidFill>
              </a:defRPr>
            </a:lvl3pPr>
            <a:lvl4pPr marL="1158211" indent="-256026">
              <a:lnSpc>
                <a:spcPct val="100000"/>
              </a:lnSpc>
              <a:spcBef>
                <a:spcPts val="0"/>
              </a:spcBef>
              <a:spcAft>
                <a:spcPts val="1600"/>
              </a:spcAft>
              <a:buFont typeface="Lucida Grande"/>
              <a:buChar char="–"/>
              <a:defRPr sz="2667">
                <a:solidFill>
                  <a:schemeClr val="bg2"/>
                </a:solidFill>
              </a:defRPr>
            </a:lvl4pPr>
            <a:lvl5pPr marL="1463003" indent="-256026">
              <a:lnSpc>
                <a:spcPct val="100000"/>
              </a:lnSpc>
              <a:spcBef>
                <a:spcPts val="0"/>
              </a:spcBef>
              <a:spcAft>
                <a:spcPts val="1600"/>
              </a:spcAft>
              <a:buFont typeface="Lucida Grande"/>
              <a:buChar char="–"/>
              <a:defRPr sz="26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4-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63310" y="0"/>
            <a:ext cx="3045293" cy="6858000"/>
          </a:xfrm>
          <a:prstGeom prst="rect">
            <a:avLst/>
          </a:prstGeom>
        </p:spPr>
      </p:pic>
      <p:sp>
        <p:nvSpPr>
          <p:cNvPr id="9" name="Text Placeholder 12"/>
          <p:cNvSpPr>
            <a:spLocks noGrp="1"/>
          </p:cNvSpPr>
          <p:nvPr>
            <p:ph type="body" sz="quarter" idx="15"/>
          </p:nvPr>
        </p:nvSpPr>
        <p:spPr>
          <a:xfrm>
            <a:off x="9512599" y="1116725"/>
            <a:ext cx="2316480" cy="4389967"/>
          </a:xfrm>
        </p:spPr>
        <p:txBody>
          <a:bodyPr lIns="0" tIns="0" rIns="0" bIns="0">
            <a:noAutofit/>
          </a:bodyPr>
          <a:lstStyle>
            <a:lvl1pPr marL="0" indent="0">
              <a:lnSpc>
                <a:spcPts val="26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31014971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8105907" cy="786453"/>
          </a:xfrm>
        </p:spPr>
        <p:txBody>
          <a:bodyPr lIns="0" tIns="0" rIns="0" bIns="0" anchor="b" anchorCtr="0">
            <a:noAutofit/>
          </a:bodyPr>
          <a:lstStyle>
            <a:lvl1pPr algn="l">
              <a:defRPr sz="3200">
                <a:solidFill>
                  <a:schemeClr val="tx2"/>
                </a:solidFill>
              </a:defRPr>
            </a:lvl1pPr>
          </a:lstStyle>
          <a:p>
            <a:r>
              <a:rPr lang="en-US" dirty="0"/>
              <a:t>Click to edit Master title style</a:t>
            </a:r>
          </a:p>
        </p:txBody>
      </p:sp>
      <p:cxnSp>
        <p:nvCxnSpPr>
          <p:cNvPr id="10" name="Straight Connector 9"/>
          <p:cNvCxnSpPr/>
          <p:nvPr userDrawn="1"/>
        </p:nvCxnSpPr>
        <p:spPr>
          <a:xfrm>
            <a:off x="609600" y="6370596"/>
            <a:ext cx="8107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1" y="1110513"/>
            <a:ext cx="8105908" cy="4466167"/>
          </a:xfrm>
        </p:spPr>
        <p:txBody>
          <a:bodyPr lIns="0" tIns="0" rIns="0" bIns="0">
            <a:noAutofit/>
          </a:bodyPr>
          <a:lstStyle>
            <a:lvl1pPr marL="256026" indent="-256026">
              <a:lnSpc>
                <a:spcPct val="100000"/>
              </a:lnSpc>
              <a:spcBef>
                <a:spcPts val="0"/>
              </a:spcBef>
              <a:spcAft>
                <a:spcPts val="1600"/>
              </a:spcAft>
              <a:buClrTx/>
              <a:defRPr sz="2667">
                <a:solidFill>
                  <a:schemeClr val="bg2"/>
                </a:solidFill>
              </a:defRPr>
            </a:lvl1pPr>
            <a:lvl2pPr marL="548626" indent="-256026">
              <a:lnSpc>
                <a:spcPct val="100000"/>
              </a:lnSpc>
              <a:spcBef>
                <a:spcPts val="0"/>
              </a:spcBef>
              <a:spcAft>
                <a:spcPts val="1600"/>
              </a:spcAft>
              <a:buFont typeface="Lucida Grande"/>
              <a:buChar char="–"/>
              <a:defRPr sz="2667">
                <a:solidFill>
                  <a:schemeClr val="bg2"/>
                </a:solidFill>
              </a:defRPr>
            </a:lvl2pPr>
            <a:lvl3pPr marL="853419" indent="-256026">
              <a:lnSpc>
                <a:spcPct val="100000"/>
              </a:lnSpc>
              <a:spcBef>
                <a:spcPts val="0"/>
              </a:spcBef>
              <a:spcAft>
                <a:spcPts val="1600"/>
              </a:spcAft>
              <a:buFont typeface="Lucida Grande"/>
              <a:buChar char="–"/>
              <a:defRPr sz="2667">
                <a:solidFill>
                  <a:schemeClr val="bg2"/>
                </a:solidFill>
              </a:defRPr>
            </a:lvl3pPr>
            <a:lvl4pPr marL="1158211" indent="-256026">
              <a:lnSpc>
                <a:spcPct val="100000"/>
              </a:lnSpc>
              <a:spcBef>
                <a:spcPts val="0"/>
              </a:spcBef>
              <a:spcAft>
                <a:spcPts val="1600"/>
              </a:spcAft>
              <a:buFont typeface="Lucida Grande"/>
              <a:buChar char="–"/>
              <a:defRPr sz="2667">
                <a:solidFill>
                  <a:schemeClr val="bg2"/>
                </a:solidFill>
              </a:defRPr>
            </a:lvl4pPr>
            <a:lvl5pPr marL="1463003" indent="-256026">
              <a:lnSpc>
                <a:spcPct val="100000"/>
              </a:lnSpc>
              <a:spcBef>
                <a:spcPts val="0"/>
              </a:spcBef>
              <a:spcAft>
                <a:spcPts val="1600"/>
              </a:spcAft>
              <a:buFont typeface="Lucida Grande"/>
              <a:buChar char="–"/>
              <a:defRPr sz="26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46707" y="-12192"/>
            <a:ext cx="3057485" cy="6885456"/>
          </a:xfrm>
          <a:prstGeom prst="rect">
            <a:avLst/>
          </a:prstGeom>
        </p:spPr>
      </p:pic>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16236670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46707" y="0"/>
            <a:ext cx="3045293" cy="6858000"/>
          </a:xfrm>
          <a:prstGeom prst="rect">
            <a:avLst/>
          </a:prstGeom>
        </p:spPr>
      </p:pic>
      <p:sp>
        <p:nvSpPr>
          <p:cNvPr id="2" name="Title 1"/>
          <p:cNvSpPr>
            <a:spLocks noGrp="1"/>
          </p:cNvSpPr>
          <p:nvPr>
            <p:ph type="title"/>
          </p:nvPr>
        </p:nvSpPr>
        <p:spPr>
          <a:xfrm>
            <a:off x="611372" y="194439"/>
            <a:ext cx="7924800" cy="786451"/>
          </a:xfrm>
        </p:spPr>
        <p:txBody>
          <a:bodyPr lIns="0" tIns="0" rIns="0" bIns="0" anchor="b" anchorCtr="0">
            <a:noAutofit/>
          </a:bodyPr>
          <a:lstStyle>
            <a:lvl1pPr algn="l">
              <a:defRPr sz="3200">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611372" y="1147127"/>
            <a:ext cx="7924800" cy="353992"/>
          </a:xfrm>
        </p:spPr>
        <p:txBody>
          <a:bodyPr lIns="0" tIns="0" rIns="0" bIns="0">
            <a:noAutofit/>
          </a:bodyPr>
          <a:lstStyle>
            <a:lvl1pPr marL="0" indent="0">
              <a:lnSpc>
                <a:spcPts val="2000"/>
              </a:lnSpc>
              <a:spcBef>
                <a:spcPts val="0"/>
              </a:spcBef>
              <a:spcAft>
                <a:spcPts val="0"/>
              </a:spcAft>
              <a:buClr>
                <a:schemeClr val="tx2"/>
              </a:buClr>
              <a:buNone/>
              <a:defRPr sz="14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Edit Master text styles</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1" y="1828802"/>
            <a:ext cx="7919177" cy="4086455"/>
          </a:xfrm>
        </p:spPr>
        <p:txBody>
          <a:bodyPr>
            <a:normAutofit/>
          </a:bodyPr>
          <a:lstStyle>
            <a:lvl1pPr marL="0" indent="0">
              <a:buNone/>
              <a:defRPr sz="1600"/>
            </a:lvl1pPr>
          </a:lstStyle>
          <a:p>
            <a:r>
              <a:rPr lang="en-US" dirty="0"/>
              <a:t>Click icon to add table</a:t>
            </a:r>
          </a:p>
        </p:txBody>
      </p:sp>
      <p:sp>
        <p:nvSpPr>
          <p:cNvPr id="13" name="Text Placeholder 12"/>
          <p:cNvSpPr>
            <a:spLocks noGrp="1"/>
          </p:cNvSpPr>
          <p:nvPr>
            <p:ph type="body" sz="quarter" idx="15"/>
          </p:nvPr>
        </p:nvSpPr>
        <p:spPr>
          <a:xfrm>
            <a:off x="9421284" y="1828801"/>
            <a:ext cx="2316480" cy="4389967"/>
          </a:xfrm>
        </p:spPr>
        <p:txBody>
          <a:bodyPr lIns="0" tIns="0" rIns="0" bIns="0">
            <a:noAutofit/>
          </a:bodyPr>
          <a:lstStyle>
            <a:lvl1pPr marL="0" indent="0">
              <a:lnSpc>
                <a:spcPts val="1600"/>
              </a:lnSpc>
              <a:spcBef>
                <a:spcPts val="0"/>
              </a:spcBef>
              <a:spcAft>
                <a:spcPts val="1200"/>
              </a:spcAft>
              <a:buNone/>
              <a:defRPr sz="1333">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13772061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46707" y="0"/>
            <a:ext cx="3045293" cy="6858000"/>
          </a:xfrm>
          <a:prstGeom prst="rect">
            <a:avLst/>
          </a:prstGeom>
        </p:spPr>
      </p:pic>
      <p:sp>
        <p:nvSpPr>
          <p:cNvPr id="2" name="Title 1"/>
          <p:cNvSpPr>
            <a:spLocks noGrp="1"/>
          </p:cNvSpPr>
          <p:nvPr>
            <p:ph type="title"/>
          </p:nvPr>
        </p:nvSpPr>
        <p:spPr>
          <a:xfrm>
            <a:off x="611372" y="194440"/>
            <a:ext cx="7924800" cy="786449"/>
          </a:xfrm>
        </p:spPr>
        <p:txBody>
          <a:bodyPr lIns="0" tIns="0" rIns="0" bIns="0" anchor="b" anchorCtr="0">
            <a:noAutofit/>
          </a:bodyPr>
          <a:lstStyle>
            <a:lvl1pPr algn="l">
              <a:defRPr sz="3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1" y="1828802"/>
            <a:ext cx="7919177" cy="4086455"/>
          </a:xfrm>
        </p:spPr>
        <p:txBody>
          <a:bodyPr>
            <a:normAutofit/>
          </a:bodyPr>
          <a:lstStyle>
            <a:lvl1pPr marL="0" indent="0">
              <a:buNone/>
              <a:defRPr sz="1600"/>
            </a:lvl1pPr>
          </a:lstStyle>
          <a:p>
            <a:r>
              <a:rPr lang="en-US" dirty="0"/>
              <a:t>Click icon to add table</a:t>
            </a:r>
          </a:p>
        </p:txBody>
      </p:sp>
      <p:sp>
        <p:nvSpPr>
          <p:cNvPr id="13" name="Text Placeholder 12"/>
          <p:cNvSpPr>
            <a:spLocks noGrp="1"/>
          </p:cNvSpPr>
          <p:nvPr>
            <p:ph type="body" sz="quarter" idx="15"/>
          </p:nvPr>
        </p:nvSpPr>
        <p:spPr>
          <a:xfrm>
            <a:off x="9421284" y="1810881"/>
            <a:ext cx="2316480" cy="4389967"/>
          </a:xfrm>
        </p:spPr>
        <p:txBody>
          <a:bodyPr lIns="0" tIns="0" rIns="0" bIns="0">
            <a:noAutofit/>
          </a:bodyPr>
          <a:lstStyle>
            <a:lvl1pPr marL="0" indent="0">
              <a:lnSpc>
                <a:spcPts val="22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40089376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1889761"/>
            <a:ext cx="9148233" cy="2048567"/>
          </a:xfrm>
        </p:spPr>
        <p:txBody>
          <a:bodyPr lIns="0" tIns="0" rIns="0" bIns="0" anchor="t" anchorCtr="0">
            <a:noAutofit/>
          </a:bodyPr>
          <a:lstStyle>
            <a:lvl1pPr marL="120648" indent="-105831"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137919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4" y="1886528"/>
            <a:ext cx="9148233" cy="2060061"/>
          </a:xfrm>
        </p:spPr>
        <p:txBody>
          <a:bodyPr lIns="0" tIns="0" rIns="0" bIns="0" anchor="t" anchorCtr="0">
            <a:noAutofit/>
          </a:bodyPr>
          <a:lstStyle>
            <a:lvl1pPr marL="120648" indent="-120648"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631017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1889761"/>
            <a:ext cx="9148233" cy="2048567"/>
          </a:xfrm>
        </p:spPr>
        <p:txBody>
          <a:bodyPr lIns="0" tIns="0" rIns="0" bIns="0" anchor="t" anchorCtr="0">
            <a:noAutofit/>
          </a:bodyPr>
          <a:lstStyle>
            <a:lvl1pPr marL="120648" indent="-120648"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8579703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4" y="1889761"/>
            <a:ext cx="9148233" cy="2048567"/>
          </a:xfrm>
        </p:spPr>
        <p:txBody>
          <a:bodyPr lIns="0" tIns="0" rIns="0" bIns="0" anchor="t" anchorCtr="0">
            <a:noAutofit/>
          </a:bodyPr>
          <a:lstStyle>
            <a:lvl1pPr marL="120648" indent="-120648" algn="l">
              <a:lnSpc>
                <a:spcPts val="4000"/>
              </a:lnSpc>
              <a:defRPr sz="4267">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46519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1889760"/>
            <a:ext cx="9148233" cy="2177317"/>
          </a:xfrm>
        </p:spPr>
        <p:txBody>
          <a:bodyPr lIns="0" tIns="0" rIns="0" bIns="0" anchor="t" anchorCtr="0">
            <a:noAutofit/>
          </a:bodyPr>
          <a:lstStyle>
            <a:lvl1pPr marL="114297" indent="-114297"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971954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4" y="1889760"/>
            <a:ext cx="9148233" cy="2178824"/>
          </a:xfrm>
        </p:spPr>
        <p:txBody>
          <a:bodyPr lIns="0" tIns="0" rIns="0" bIns="0" anchor="t" anchorCtr="0">
            <a:noAutofit/>
          </a:bodyPr>
          <a:lstStyle>
            <a:lvl1pPr marL="114297" indent="-114297"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422340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4" name="Content Placeholder 3"/>
          <p:cNvSpPr>
            <a:spLocks noGrp="1"/>
          </p:cNvSpPr>
          <p:nvPr>
            <p:ph sz="quarter" idx="14"/>
          </p:nvPr>
        </p:nvSpPr>
        <p:spPr>
          <a:xfrm>
            <a:off x="665558" y="1602317"/>
            <a:ext cx="10363199" cy="4466167"/>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4538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1889761"/>
            <a:ext cx="9148233" cy="2182449"/>
          </a:xfrm>
        </p:spPr>
        <p:txBody>
          <a:bodyPr lIns="0" tIns="0" rIns="0" bIns="0" anchor="t" anchorCtr="0">
            <a:noAutofit/>
          </a:bodyPr>
          <a:lstStyle>
            <a:lvl1pPr marL="120648" indent="-120648"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5209435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4" y="1889761"/>
            <a:ext cx="9139635" cy="2178823"/>
          </a:xfrm>
        </p:spPr>
        <p:txBody>
          <a:bodyPr lIns="0" tIns="0" rIns="0" bIns="0" anchor="t" anchorCtr="0">
            <a:noAutofit/>
          </a:bodyPr>
          <a:lstStyle>
            <a:lvl1pPr marL="120648" indent="-120648" algn="l">
              <a:lnSpc>
                <a:spcPts val="4000"/>
              </a:lnSpc>
              <a:defRPr sz="4267">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890266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39"/>
            <a:ext cx="6100385" cy="786136"/>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3" y="1110514"/>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Edit Master text styles</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85" indent="0">
              <a:lnSpc>
                <a:spcPts val="1600"/>
              </a:lnSpc>
              <a:spcBef>
                <a:spcPts val="0"/>
              </a:spcBef>
              <a:spcAft>
                <a:spcPts val="1200"/>
              </a:spcAft>
              <a:buNone/>
              <a:defRPr sz="1200"/>
            </a:lvl2pPr>
            <a:lvl3pPr marL="1219170" indent="0">
              <a:lnSpc>
                <a:spcPts val="1600"/>
              </a:lnSpc>
              <a:spcBef>
                <a:spcPts val="0"/>
              </a:spcBef>
              <a:spcAft>
                <a:spcPts val="1200"/>
              </a:spcAft>
              <a:buNone/>
              <a:defRPr sz="1200"/>
            </a:lvl3pPr>
            <a:lvl4pPr marL="1828754" indent="0">
              <a:lnSpc>
                <a:spcPts val="1600"/>
              </a:lnSpc>
              <a:spcBef>
                <a:spcPts val="0"/>
              </a:spcBef>
              <a:spcAft>
                <a:spcPts val="1200"/>
              </a:spcAft>
              <a:buNone/>
              <a:defRPr sz="1200"/>
            </a:lvl4pPr>
            <a:lvl5pPr marL="2438339" indent="0">
              <a:lnSpc>
                <a:spcPts val="1600"/>
              </a:lnSpc>
              <a:spcBef>
                <a:spcPts val="0"/>
              </a:spcBef>
              <a:spcAft>
                <a:spcPts val="1200"/>
              </a:spcAft>
              <a:buNone/>
              <a:defRPr sz="1200"/>
            </a:lvl5pPr>
          </a:lstStyle>
          <a:p>
            <a:pPr lvl="0"/>
            <a:r>
              <a:rPr lang="en-US"/>
              <a:t>Edit Master text styles</a:t>
            </a:r>
          </a:p>
        </p:txBody>
      </p:sp>
      <p:sp>
        <p:nvSpPr>
          <p:cNvPr id="11" name="Picture Placeholder 10"/>
          <p:cNvSpPr>
            <a:spLocks noGrp="1"/>
          </p:cNvSpPr>
          <p:nvPr>
            <p:ph type="pic" sz="quarter" idx="15"/>
          </p:nvPr>
        </p:nvSpPr>
        <p:spPr>
          <a:xfrm>
            <a:off x="7477761" y="2131485"/>
            <a:ext cx="4104640" cy="3780367"/>
          </a:xfrm>
        </p:spPr>
        <p:txBody>
          <a:bodyPr>
            <a:normAutofit/>
          </a:bodyPr>
          <a:lstStyle>
            <a:lvl1pPr marL="0" indent="0">
              <a:buNone/>
              <a:defRPr sz="1600"/>
            </a:lvl1pPr>
          </a:lstStyle>
          <a:p>
            <a:r>
              <a:rPr lang="en-US" dirty="0"/>
              <a:t>Click icon to add picture</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37986743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86338"/>
            <a:ext cx="10361427" cy="788471"/>
          </a:xfrm>
        </p:spPr>
        <p:txBody>
          <a:bodyPr lIns="0" tIns="0" rIns="0" bIns="0" anchor="b" anchorCtr="0">
            <a:noAutofit/>
          </a:bodyPr>
          <a:lstStyle>
            <a:lvl1pPr algn="l">
              <a:defRPr sz="3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1" y="1110513"/>
            <a:ext cx="10361428" cy="4466167"/>
          </a:xfrm>
        </p:spPr>
        <p:txBody>
          <a:bodyPr lIns="0" tIns="0" rIns="0" bIns="0">
            <a:noAutofit/>
          </a:bodyPr>
          <a:lstStyle>
            <a:lvl1pPr marL="256026" indent="-256026">
              <a:lnSpc>
                <a:spcPct val="100000"/>
              </a:lnSpc>
              <a:spcBef>
                <a:spcPts val="0"/>
              </a:spcBef>
              <a:spcAft>
                <a:spcPts val="1600"/>
              </a:spcAft>
              <a:buClrTx/>
              <a:defRPr sz="2667">
                <a:solidFill>
                  <a:schemeClr val="bg2"/>
                </a:solidFill>
              </a:defRPr>
            </a:lvl1pPr>
            <a:lvl2pPr marL="548626" indent="-256026">
              <a:lnSpc>
                <a:spcPct val="100000"/>
              </a:lnSpc>
              <a:spcBef>
                <a:spcPts val="0"/>
              </a:spcBef>
              <a:spcAft>
                <a:spcPts val="1600"/>
              </a:spcAft>
              <a:buFont typeface="Lucida Grande"/>
              <a:buChar char="–"/>
              <a:defRPr sz="2667">
                <a:solidFill>
                  <a:schemeClr val="bg2"/>
                </a:solidFill>
              </a:defRPr>
            </a:lvl2pPr>
            <a:lvl3pPr marL="853419" indent="-256026">
              <a:lnSpc>
                <a:spcPct val="100000"/>
              </a:lnSpc>
              <a:spcBef>
                <a:spcPts val="0"/>
              </a:spcBef>
              <a:spcAft>
                <a:spcPts val="1600"/>
              </a:spcAft>
              <a:buFont typeface="Lucida Grande"/>
              <a:buChar char="–"/>
              <a:defRPr sz="2667">
                <a:solidFill>
                  <a:schemeClr val="bg2"/>
                </a:solidFill>
              </a:defRPr>
            </a:lvl3pPr>
            <a:lvl4pPr marL="1158211" indent="-256026">
              <a:lnSpc>
                <a:spcPct val="100000"/>
              </a:lnSpc>
              <a:spcBef>
                <a:spcPts val="0"/>
              </a:spcBef>
              <a:spcAft>
                <a:spcPts val="1600"/>
              </a:spcAft>
              <a:buFont typeface="Lucida Grande"/>
              <a:buChar char="–"/>
              <a:defRPr sz="2667">
                <a:solidFill>
                  <a:schemeClr val="bg2"/>
                </a:solidFill>
              </a:defRPr>
            </a:lvl4pPr>
            <a:lvl5pPr marL="1463003" indent="-256026">
              <a:lnSpc>
                <a:spcPct val="100000"/>
              </a:lnSpc>
              <a:spcBef>
                <a:spcPts val="0"/>
              </a:spcBef>
              <a:spcAft>
                <a:spcPts val="1600"/>
              </a:spcAft>
              <a:buFont typeface="Lucida Grande"/>
              <a:buChar char="–"/>
              <a:defRPr sz="26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41525044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194440"/>
            <a:ext cx="10971028" cy="786449"/>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1" y="1110269"/>
            <a:ext cx="10971028" cy="4466167"/>
          </a:xfrm>
        </p:spPr>
        <p:txBody>
          <a:bodyPr lIns="0" tIns="0" rIns="0" bIns="0" numCol="2" spcCol="374904">
            <a:noAutofit/>
          </a:bodyPr>
          <a:lstStyle>
            <a:lvl1pPr marL="256026" indent="-256026">
              <a:lnSpc>
                <a:spcPts val="2667"/>
              </a:lnSpc>
              <a:spcBef>
                <a:spcPts val="0"/>
              </a:spcBef>
              <a:spcAft>
                <a:spcPts val="1200"/>
              </a:spcAft>
              <a:buClrTx/>
              <a:defRPr sz="1867">
                <a:solidFill>
                  <a:schemeClr val="bg2"/>
                </a:solidFill>
              </a:defRPr>
            </a:lvl1pPr>
            <a:lvl2pPr marL="548626" indent="-256026">
              <a:lnSpc>
                <a:spcPts val="2667"/>
              </a:lnSpc>
              <a:spcBef>
                <a:spcPts val="0"/>
              </a:spcBef>
              <a:spcAft>
                <a:spcPts val="1200"/>
              </a:spcAft>
              <a:buFont typeface="Lucida Grande"/>
              <a:buChar char="–"/>
              <a:defRPr sz="1867">
                <a:solidFill>
                  <a:schemeClr val="bg2"/>
                </a:solidFill>
              </a:defRPr>
            </a:lvl2pPr>
            <a:lvl3pPr marL="853419" indent="-256026">
              <a:lnSpc>
                <a:spcPts val="2667"/>
              </a:lnSpc>
              <a:spcBef>
                <a:spcPts val="0"/>
              </a:spcBef>
              <a:spcAft>
                <a:spcPts val="1200"/>
              </a:spcAft>
              <a:buFont typeface="Lucida Grande"/>
              <a:buChar char="–"/>
              <a:defRPr sz="1867">
                <a:solidFill>
                  <a:schemeClr val="bg2"/>
                </a:solidFill>
              </a:defRPr>
            </a:lvl3pPr>
            <a:lvl4pPr marL="1158211" indent="-256026">
              <a:lnSpc>
                <a:spcPts val="2667"/>
              </a:lnSpc>
              <a:spcBef>
                <a:spcPts val="0"/>
              </a:spcBef>
              <a:spcAft>
                <a:spcPts val="1200"/>
              </a:spcAft>
              <a:buFont typeface="Lucida Grande"/>
              <a:buChar char="–"/>
              <a:defRPr sz="1867">
                <a:solidFill>
                  <a:schemeClr val="bg2"/>
                </a:solidFill>
              </a:defRPr>
            </a:lvl4pPr>
            <a:lvl5pPr marL="1463003" indent="-256026">
              <a:lnSpc>
                <a:spcPts val="2667"/>
              </a:lnSpc>
              <a:spcBef>
                <a:spcPts val="0"/>
              </a:spcBef>
              <a:spcAft>
                <a:spcPts val="12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609585">
              <a:defRPr/>
            </a:pPr>
            <a:fld id="{80FBB8BA-9C6A-4A48-A369-70FBD2FA98DA}" type="slidenum">
              <a:rPr lang="en-US" smtClean="0">
                <a:solidFill>
                  <a:srgbClr val="1D1D1D"/>
                </a:solidFill>
              </a:rPr>
              <a:pPr defTabSz="609585">
                <a:defRPr/>
              </a:pPr>
              <a:t>‹#›</a:t>
            </a:fld>
            <a:endParaRPr lang="en-US" dirty="0">
              <a:solidFill>
                <a:srgbClr val="1D1D1D"/>
              </a:solidFill>
            </a:endParaRPr>
          </a:p>
        </p:txBody>
      </p:sp>
    </p:spTree>
    <p:extLst>
      <p:ext uri="{BB962C8B-B14F-4D97-AF65-F5344CB8AC3E}">
        <p14:creationId xmlns:p14="http://schemas.microsoft.com/office/powerpoint/2010/main" val="4192076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11373" y="532781"/>
            <a:ext cx="4866561" cy="585216"/>
          </a:xfrm>
        </p:spPr>
        <p:txBody>
          <a:bodyPr lIns="0" tIns="0" rIns="0" bIns="0" anchor="t">
            <a:noAutofit/>
          </a:bodyPr>
          <a:lstStyle>
            <a:lvl1pPr algn="l">
              <a:defRPr sz="2933">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5333">
                <a:solidFill>
                  <a:srgbClr val="FFFFFF"/>
                </a:solidFill>
              </a:defRPr>
            </a:lvl1pPr>
          </a:lstStyle>
          <a:p>
            <a:pPr lvl="0"/>
            <a:r>
              <a:rPr lang="en-US" dirty="0"/>
              <a:t>Edit Master text styles</a:t>
            </a:r>
          </a:p>
        </p:txBody>
      </p:sp>
    </p:spTree>
    <p:extLst>
      <p:ext uri="{BB962C8B-B14F-4D97-AF65-F5344CB8AC3E}">
        <p14:creationId xmlns:p14="http://schemas.microsoft.com/office/powerpoint/2010/main" val="671211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5333">
                <a:solidFill>
                  <a:srgbClr val="FFFFFF"/>
                </a:solidFill>
              </a:defRPr>
            </a:lvl1pPr>
          </a:lstStyle>
          <a:p>
            <a:pPr lvl="0"/>
            <a:r>
              <a:rPr lang="en-US" dirty="0"/>
              <a:t>Edit Master text styles</a:t>
            </a:r>
          </a:p>
        </p:txBody>
      </p:sp>
    </p:spTree>
    <p:extLst>
      <p:ext uri="{BB962C8B-B14F-4D97-AF65-F5344CB8AC3E}">
        <p14:creationId xmlns:p14="http://schemas.microsoft.com/office/powerpoint/2010/main" val="19562082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5333">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3503631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5333">
                <a:solidFill>
                  <a:srgbClr val="FFFFFF"/>
                </a:solidFill>
              </a:defRPr>
            </a:lvl1pPr>
          </a:lstStyle>
          <a:p>
            <a:pPr lvl="0"/>
            <a:r>
              <a:rPr lang="en-US" dirty="0"/>
              <a:t>Edit Master text styles</a:t>
            </a:r>
          </a:p>
        </p:txBody>
      </p:sp>
    </p:spTree>
    <p:extLst>
      <p:ext uri="{BB962C8B-B14F-4D97-AF65-F5344CB8AC3E}">
        <p14:creationId xmlns:p14="http://schemas.microsoft.com/office/powerpoint/2010/main" val="36907835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5" y="4498678"/>
            <a:ext cx="7719871" cy="1518364"/>
          </a:xfrm>
          <a:prstGeom prst="rect">
            <a:avLst/>
          </a:prstGeom>
          <a:noFill/>
        </p:spPr>
        <p:txBody>
          <a:bodyPr wrap="square" lIns="0" t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rial"/>
                <a:ea typeface="+mn-ea"/>
                <a:cs typeface="+mn-cs"/>
              </a:rPr>
              <a:t>Thank you.</a:t>
            </a:r>
          </a:p>
        </p:txBody>
      </p:sp>
      <p:sp>
        <p:nvSpPr>
          <p:cNvPr id="10" name="Rectangle 9"/>
          <p:cNvSpPr/>
          <p:nvPr userDrawn="1"/>
        </p:nvSpPr>
        <p:spPr>
          <a:xfrm>
            <a:off x="599016" y="6399385"/>
            <a:ext cx="7569200" cy="276999"/>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  2024 American Institute of CPAs. All rights reserved.</a:t>
            </a:r>
          </a:p>
        </p:txBody>
      </p:sp>
      <p:pic>
        <p:nvPicPr>
          <p:cNvPr id="8" name="Picture 7">
            <a:extLst>
              <a:ext uri="{FF2B5EF4-FFF2-40B4-BE49-F238E27FC236}">
                <a16:creationId xmlns:a16="http://schemas.microsoft.com/office/drawing/2014/main" id="{15CBB7F8-66FD-41FD-B971-4B7BC21425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85" y="768404"/>
            <a:ext cx="6510335" cy="572909"/>
          </a:xfrm>
          <a:prstGeom prst="rect">
            <a:avLst/>
          </a:prstGeom>
        </p:spPr>
      </p:pic>
    </p:spTree>
    <p:extLst>
      <p:ext uri="{BB962C8B-B14F-4D97-AF65-F5344CB8AC3E}">
        <p14:creationId xmlns:p14="http://schemas.microsoft.com/office/powerpoint/2010/main" val="97479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7733" y="-10854"/>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1" y="716280"/>
            <a:ext cx="1509183" cy="545253"/>
          </a:xfrm>
          <a:prstGeom prst="rect">
            <a:avLst/>
          </a:prstGeom>
        </p:spPr>
      </p:pic>
      <p:sp>
        <p:nvSpPr>
          <p:cNvPr id="15"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13717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665557" y="1602318"/>
            <a:ext cx="10363200" cy="4466167"/>
          </a:xfrm>
          <a:prstGeom prst="rect">
            <a:avLst/>
          </a:prstGeom>
        </p:spPr>
        <p:txBody>
          <a:bodyPr lIns="0" tIns="0" rIns="0" bIns="0" numCol="2" spcCol="374904">
            <a:noAutofit/>
          </a:bodyPr>
          <a:lstStyle>
            <a:lvl1pPr marL="0" indent="0">
              <a:lnSpc>
                <a:spcPct val="100000"/>
              </a:lnSpc>
              <a:spcBef>
                <a:spcPts val="0"/>
              </a:spcBef>
              <a:spcAft>
                <a:spcPts val="1600"/>
              </a:spcAft>
              <a:buClrTx/>
              <a:buFontTx/>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1132921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607485" y="4498678"/>
            <a:ext cx="7719871" cy="1518364"/>
          </a:xfrm>
          <a:prstGeom prst="rect">
            <a:avLst/>
          </a:prstGeom>
          <a:noFill/>
        </p:spPr>
        <p:txBody>
          <a:bodyPr wrap="square" lIns="0" t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rial"/>
                <a:ea typeface="+mn-ea"/>
                <a:cs typeface="+mn-cs"/>
              </a:rPr>
              <a:t>Thank you.</a:t>
            </a:r>
          </a:p>
        </p:txBody>
      </p:sp>
      <p:sp>
        <p:nvSpPr>
          <p:cNvPr id="7" name="Rectangle 6"/>
          <p:cNvSpPr/>
          <p:nvPr userDrawn="1"/>
        </p:nvSpPr>
        <p:spPr>
          <a:xfrm>
            <a:off x="599016" y="6399385"/>
            <a:ext cx="7569200" cy="276999"/>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 2023 American Institute of CPAs. All rights reserved.</a:t>
            </a:r>
          </a:p>
        </p:txBody>
      </p:sp>
      <p:pic>
        <p:nvPicPr>
          <p:cNvPr id="8" name="Picture 7">
            <a:extLst>
              <a:ext uri="{FF2B5EF4-FFF2-40B4-BE49-F238E27FC236}">
                <a16:creationId xmlns:a16="http://schemas.microsoft.com/office/drawing/2014/main" id="{EBDF96FD-8B02-401E-BDE6-A863309B7E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485" y="768404"/>
            <a:ext cx="6510335" cy="572909"/>
          </a:xfrm>
          <a:prstGeom prst="rect">
            <a:avLst/>
          </a:prstGeom>
        </p:spPr>
      </p:pic>
    </p:spTree>
    <p:extLst>
      <p:ext uri="{BB962C8B-B14F-4D97-AF65-F5344CB8AC3E}">
        <p14:creationId xmlns:p14="http://schemas.microsoft.com/office/powerpoint/2010/main" val="16538163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Assoc, symbol graphic">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267" y="2609217"/>
            <a:ext cx="10402603"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57605" y="4693921"/>
            <a:ext cx="10402603" cy="1551604"/>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Picture 5">
            <a:extLst>
              <a:ext uri="{FF2B5EF4-FFF2-40B4-BE49-F238E27FC236}">
                <a16:creationId xmlns:a16="http://schemas.microsoft.com/office/drawing/2014/main" id="{FE7AAAC3-B8DC-789A-1987-C0A2DFBD1C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7605" y="501336"/>
            <a:ext cx="1672888" cy="556921"/>
          </a:xfrm>
          <a:prstGeom prst="rect">
            <a:avLst/>
          </a:prstGeom>
        </p:spPr>
      </p:pic>
    </p:spTree>
    <p:extLst>
      <p:ext uri="{BB962C8B-B14F-4D97-AF65-F5344CB8AC3E}">
        <p14:creationId xmlns:p14="http://schemas.microsoft.com/office/powerpoint/2010/main" val="18351823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7_Divider with quote, purple 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017196-216E-E3C7-75C5-882415CD45EB}"/>
              </a:ext>
            </a:extLst>
          </p:cNvPr>
          <p:cNvSpPr>
            <a:spLocks noGrp="1"/>
          </p:cNvSpPr>
          <p:nvPr>
            <p:ph type="sldNum" sz="quarter" idx="4"/>
          </p:nvPr>
        </p:nvSpPr>
        <p:spPr>
          <a:xfrm>
            <a:off x="681440" y="6536273"/>
            <a:ext cx="1133400" cy="248436"/>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GB" smtClean="0"/>
              <a:pPr/>
              <a:t>‹#›</a:t>
            </a:fld>
            <a:endParaRPr lang="en-GB" dirty="0"/>
          </a:p>
        </p:txBody>
      </p:sp>
    </p:spTree>
    <p:extLst>
      <p:ext uri="{BB962C8B-B14F-4D97-AF65-F5344CB8AC3E}">
        <p14:creationId xmlns:p14="http://schemas.microsoft.com/office/powerpoint/2010/main" val="13344750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6_Divider with quote, purple 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D7487E-834B-8D28-B62D-A98C374DC608}"/>
              </a:ext>
            </a:extLst>
          </p:cNvPr>
          <p:cNvSpPr>
            <a:spLocks noGrp="1"/>
          </p:cNvSpPr>
          <p:nvPr>
            <p:ph type="title" hasCustomPrompt="1"/>
          </p:nvPr>
        </p:nvSpPr>
        <p:spPr>
          <a:xfrm>
            <a:off x="661670" y="1886528"/>
            <a:ext cx="960726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Dividing page</a:t>
            </a:r>
          </a:p>
        </p:txBody>
      </p:sp>
    </p:spTree>
    <p:extLst>
      <p:ext uri="{BB962C8B-B14F-4D97-AF65-F5344CB8AC3E}">
        <p14:creationId xmlns:p14="http://schemas.microsoft.com/office/powerpoint/2010/main" val="36818707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Text 1 colum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4" name="Content Placeholder 3"/>
          <p:cNvSpPr>
            <a:spLocks noGrp="1"/>
          </p:cNvSpPr>
          <p:nvPr>
            <p:ph sz="quarter" idx="14"/>
          </p:nvPr>
        </p:nvSpPr>
        <p:spPr>
          <a:xfrm>
            <a:off x="665558" y="1602317"/>
            <a:ext cx="10363199" cy="4466167"/>
          </a:xfrm>
        </p:spPr>
        <p:txBody>
          <a:bodyPr>
            <a:noAutofit/>
          </a:bodyPr>
          <a:lstStyle>
            <a:lvl1pPr>
              <a:spcAft>
                <a:spcPts val="1600"/>
              </a:spcAft>
              <a:defRPr/>
            </a:lvl1pPr>
            <a:lvl2pPr>
              <a:spcAft>
                <a:spcPts val="1600"/>
              </a:spcAft>
              <a:defRPr/>
            </a:lvl2pPr>
            <a:lvl3pPr indent="-304792">
              <a:spcAft>
                <a:spcPts val="1600"/>
              </a:spcAft>
              <a:defRPr/>
            </a:lvl3pPr>
            <a:lvl4pPr>
              <a:spcAft>
                <a:spcPts val="1600"/>
              </a:spcAft>
              <a:defRPr/>
            </a:lvl4pPr>
            <a:lvl5pPr>
              <a:spcAft>
                <a:spcPts val="1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587DC6-FA1B-AF60-1153-813075DC1E4A}"/>
              </a:ext>
            </a:extLst>
          </p:cNvPr>
          <p:cNvSpPr>
            <a:spLocks noGrp="1"/>
          </p:cNvSpPr>
          <p:nvPr>
            <p:ph type="sldNum" sz="quarter" idx="4"/>
          </p:nvPr>
        </p:nvSpPr>
        <p:spPr>
          <a:xfrm>
            <a:off x="681440" y="6536273"/>
            <a:ext cx="1133400" cy="248436"/>
          </a:xfrm>
          <a:prstGeom prst="rect">
            <a:avLst/>
          </a:prstGeom>
        </p:spPr>
        <p:txBody>
          <a:bodyPr vert="horz" lIns="0" tIns="0" rIns="0" bIns="0" rtlCol="0" anchor="t"/>
          <a:lstStyle>
            <a:lvl1pPr algn="l">
              <a:defRPr lang="en-US" sz="1067" kern="1200" smtClean="0">
                <a:solidFill>
                  <a:schemeClr val="tx1"/>
                </a:solidFill>
                <a:latin typeface="+mn-lt"/>
                <a:ea typeface="+mn-ea"/>
                <a:cs typeface="+mn-cs"/>
              </a:defRPr>
            </a:lvl1pPr>
          </a:lstStyle>
          <a:p>
            <a:fld id="{80FBB8BA-9C6A-4A48-A369-70FBD2FA98DA}" type="slidenum">
              <a:rPr lang="en-GB" smtClean="0"/>
              <a:pPr/>
              <a:t>‹#›</a:t>
            </a:fld>
            <a:endParaRPr lang="en-GB" dirty="0"/>
          </a:p>
        </p:txBody>
      </p:sp>
    </p:spTree>
    <p:extLst>
      <p:ext uri="{BB962C8B-B14F-4D97-AF65-F5344CB8AC3E}">
        <p14:creationId xmlns:p14="http://schemas.microsoft.com/office/powerpoint/2010/main" val="17901507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_Divider with quote, purple 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670" y="1886528"/>
            <a:ext cx="960726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9607261"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Edit Master text styles</a:t>
            </a:r>
          </a:p>
          <a:p>
            <a:pPr lvl="1"/>
            <a:r>
              <a:rPr lang="en-US"/>
              <a:t>Second level</a:t>
            </a:r>
          </a:p>
        </p:txBody>
      </p:sp>
      <p:sp>
        <p:nvSpPr>
          <p:cNvPr id="3" name="Slide Number Placeholder 5">
            <a:extLst>
              <a:ext uri="{FF2B5EF4-FFF2-40B4-BE49-F238E27FC236}">
                <a16:creationId xmlns:a16="http://schemas.microsoft.com/office/drawing/2014/main" id="{7E017196-216E-E3C7-75C5-882415CD45EB}"/>
              </a:ext>
            </a:extLst>
          </p:cNvPr>
          <p:cNvSpPr>
            <a:spLocks noGrp="1"/>
          </p:cNvSpPr>
          <p:nvPr>
            <p:ph type="sldNum" sz="quarter" idx="4"/>
          </p:nvPr>
        </p:nvSpPr>
        <p:spPr>
          <a:xfrm>
            <a:off x="681440" y="6536273"/>
            <a:ext cx="1133400" cy="248436"/>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GB" smtClean="0"/>
              <a:pPr/>
              <a:t>‹#›</a:t>
            </a:fld>
            <a:endParaRPr lang="en-GB" dirty="0"/>
          </a:p>
        </p:txBody>
      </p:sp>
    </p:spTree>
    <p:extLst>
      <p:ext uri="{BB962C8B-B14F-4D97-AF65-F5344CB8AC3E}">
        <p14:creationId xmlns:p14="http://schemas.microsoft.com/office/powerpoint/2010/main" val="36003493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2_Thank you, Assoc 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F3E8E7-3168-9745-8CF7-DD70FB983358}"/>
              </a:ext>
            </a:extLst>
          </p:cNvPr>
          <p:cNvSpPr txBox="1"/>
          <p:nvPr userDrawn="1"/>
        </p:nvSpPr>
        <p:spPr>
          <a:xfrm>
            <a:off x="600711" y="3429001"/>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14" name="TextBox 13">
            <a:extLst>
              <a:ext uri="{FF2B5EF4-FFF2-40B4-BE49-F238E27FC236}">
                <a16:creationId xmlns:a16="http://schemas.microsoft.com/office/drawing/2014/main" id="{F09A1326-AADF-6A4A-87C1-C3F3A49329A3}"/>
              </a:ext>
            </a:extLst>
          </p:cNvPr>
          <p:cNvSpPr txBox="1"/>
          <p:nvPr userDrawn="1"/>
        </p:nvSpPr>
        <p:spPr>
          <a:xfrm>
            <a:off x="503176" y="5566761"/>
            <a:ext cx="8128761" cy="666593"/>
          </a:xfrm>
          <a:prstGeom prst="rect">
            <a:avLst/>
          </a:prstGeom>
          <a:noFill/>
        </p:spPr>
        <p:txBody>
          <a:bodyPr wrap="square" rtlCol="0">
            <a:spAutoFit/>
          </a:bodyPr>
          <a:lstStyle/>
          <a:p>
            <a:r>
              <a:rPr lang="en-US" sz="933" b="0" i="0" kern="1200" dirty="0">
                <a:solidFill>
                  <a:schemeClr val="bg1"/>
                </a:solidFill>
                <a:effectLst/>
                <a:latin typeface="+mn-lt"/>
                <a:ea typeface="+mn-ea"/>
                <a:cs typeface="+mn-cs"/>
              </a:rPr>
              <a:t>© 2024 Association of International Certified Professional Accountants. All rights reserved. </a:t>
            </a:r>
            <a:r>
              <a:rPr lang="en-US" sz="933" dirty="0">
                <a:solidFill>
                  <a:schemeClr val="bg1"/>
                </a:solidFill>
              </a:rPr>
              <a:t>This presentation’s images are subject to copyright protection and used under license from third parties. </a:t>
            </a:r>
            <a:r>
              <a:rPr lang="en-US" sz="933" b="1" u="none" dirty="0">
                <a:solidFill>
                  <a:schemeClr val="bg1"/>
                </a:solidFill>
              </a:rPr>
              <a:t>Do not use images from this presentation in other presentations or documents without first consulting with Legal. </a:t>
            </a:r>
            <a:r>
              <a:rPr lang="en-US" sz="933" dirty="0">
                <a:solidFill>
                  <a:schemeClr val="bg1"/>
                </a:solidFill>
              </a:rPr>
              <a:t>The use of copyrighted images outside the licensed scope constitutes copyright infringement and subjects the user to monetary damages and other penalties. </a:t>
            </a:r>
          </a:p>
        </p:txBody>
      </p:sp>
      <p:pic>
        <p:nvPicPr>
          <p:cNvPr id="2" name="Picture 1">
            <a:extLst>
              <a:ext uri="{FF2B5EF4-FFF2-40B4-BE49-F238E27FC236}">
                <a16:creationId xmlns:a16="http://schemas.microsoft.com/office/drawing/2014/main" id="{45C7C2EB-9A8A-7312-A5D1-13EE94D0EC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7605" y="501336"/>
            <a:ext cx="1672888" cy="556921"/>
          </a:xfrm>
          <a:prstGeom prst="rect">
            <a:avLst/>
          </a:prstGeom>
        </p:spPr>
      </p:pic>
    </p:spTree>
    <p:extLst>
      <p:ext uri="{BB962C8B-B14F-4D97-AF65-F5344CB8AC3E}">
        <p14:creationId xmlns:p14="http://schemas.microsoft.com/office/powerpoint/2010/main" val="20162042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86338"/>
            <a:ext cx="10361427" cy="788471"/>
          </a:xfrm>
        </p:spPr>
        <p:txBody>
          <a:bodyPr lIns="0" tIns="0" rIns="0" bIns="0" anchor="b" anchorCtr="0">
            <a:noAutofit/>
          </a:bodyPr>
          <a:lstStyle>
            <a:lvl1pPr algn="l">
              <a:defRPr sz="3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11371" y="1110513"/>
            <a:ext cx="10361428" cy="4466167"/>
          </a:xfrm>
        </p:spPr>
        <p:txBody>
          <a:bodyPr lIns="0" tIns="0" rIns="0" bIns="0">
            <a:noAutofit/>
          </a:bodyPr>
          <a:lstStyle>
            <a:lvl1pPr marL="256026" indent="-256026">
              <a:lnSpc>
                <a:spcPct val="100000"/>
              </a:lnSpc>
              <a:spcBef>
                <a:spcPts val="0"/>
              </a:spcBef>
              <a:spcAft>
                <a:spcPts val="1600"/>
              </a:spcAft>
              <a:buClrTx/>
              <a:defRPr sz="2667">
                <a:solidFill>
                  <a:schemeClr val="bg2"/>
                </a:solidFill>
              </a:defRPr>
            </a:lvl1pPr>
            <a:lvl2pPr marL="548626" indent="-256026">
              <a:lnSpc>
                <a:spcPct val="100000"/>
              </a:lnSpc>
              <a:spcBef>
                <a:spcPts val="0"/>
              </a:spcBef>
              <a:spcAft>
                <a:spcPts val="1600"/>
              </a:spcAft>
              <a:buFont typeface="Lucida Grande"/>
              <a:buChar char="–"/>
              <a:defRPr sz="2667">
                <a:solidFill>
                  <a:schemeClr val="bg2"/>
                </a:solidFill>
              </a:defRPr>
            </a:lvl2pPr>
            <a:lvl3pPr marL="853419" indent="-256026">
              <a:lnSpc>
                <a:spcPct val="100000"/>
              </a:lnSpc>
              <a:spcBef>
                <a:spcPts val="0"/>
              </a:spcBef>
              <a:spcAft>
                <a:spcPts val="1600"/>
              </a:spcAft>
              <a:buFont typeface="Lucida Grande"/>
              <a:buChar char="–"/>
              <a:defRPr sz="2667">
                <a:solidFill>
                  <a:schemeClr val="bg2"/>
                </a:solidFill>
              </a:defRPr>
            </a:lvl3pPr>
            <a:lvl4pPr marL="1158211" indent="-256026">
              <a:lnSpc>
                <a:spcPct val="100000"/>
              </a:lnSpc>
              <a:spcBef>
                <a:spcPts val="0"/>
              </a:spcBef>
              <a:spcAft>
                <a:spcPts val="1600"/>
              </a:spcAft>
              <a:buFont typeface="Lucida Grande"/>
              <a:buChar char="–"/>
              <a:defRPr sz="2667">
                <a:solidFill>
                  <a:schemeClr val="bg2"/>
                </a:solidFill>
              </a:defRPr>
            </a:lvl4pPr>
            <a:lvl5pPr marL="1463003" indent="-256026">
              <a:lnSpc>
                <a:spcPct val="100000"/>
              </a:lnSpc>
              <a:spcBef>
                <a:spcPts val="0"/>
              </a:spcBef>
              <a:spcAft>
                <a:spcPts val="1600"/>
              </a:spcAft>
              <a:buFont typeface="Lucida Grande"/>
              <a:buChar char="–"/>
              <a:defRPr sz="26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cxnSp>
        <p:nvCxnSpPr>
          <p:cNvPr id="3" name="Straight Connector 2">
            <a:extLst>
              <a:ext uri="{FF2B5EF4-FFF2-40B4-BE49-F238E27FC236}">
                <a16:creationId xmlns:a16="http://schemas.microsoft.com/office/drawing/2014/main" id="{D6C2240F-67E4-5A0B-7DF8-C966A12050B2}"/>
              </a:ext>
            </a:extLst>
          </p:cNvPr>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88234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ext Supporting Chart">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0"/>
            <a:ext cx="10922347" cy="792480"/>
          </a:xfrm>
        </p:spPr>
        <p:txBody>
          <a:bodyPr lIns="0" tIns="0" rIns="0" bIns="0" anchor="t" anchorCtr="0">
            <a:noAutofit/>
          </a:bodyPr>
          <a:lstStyle>
            <a:lvl1pPr algn="l">
              <a:defRPr sz="3200">
                <a:solidFill>
                  <a:schemeClr val="tx2"/>
                </a:solidFill>
              </a:defRPr>
            </a:lvl1pPr>
          </a:lstStyle>
          <a:p>
            <a:r>
              <a:rPr lang="en-US"/>
              <a:t>Click to edit Master title style</a:t>
            </a:r>
          </a:p>
        </p:txBody>
      </p:sp>
      <p:sp>
        <p:nvSpPr>
          <p:cNvPr id="11" name="Picture Placeholder 10"/>
          <p:cNvSpPr>
            <a:spLocks noGrp="1"/>
          </p:cNvSpPr>
          <p:nvPr>
            <p:ph type="pic" sz="quarter" idx="15"/>
          </p:nvPr>
        </p:nvSpPr>
        <p:spPr>
          <a:xfrm>
            <a:off x="6081186" y="1602319"/>
            <a:ext cx="5452533" cy="4086552"/>
          </a:xfrm>
          <a:prstGeom prst="rect">
            <a:avLst/>
          </a:prstGeom>
        </p:spPr>
        <p:txBody>
          <a:bodyPr>
            <a:normAutofit/>
          </a:bodyPr>
          <a:lstStyle>
            <a:lvl1pPr marL="0" indent="0">
              <a:buNone/>
              <a:defRPr sz="1600"/>
            </a:lvl1pPr>
          </a:lstStyle>
          <a:p>
            <a:r>
              <a:rPr lang="en-US"/>
              <a:t>Drag picture to placeholder or click icon to add</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5" name="Text Placeholder 4"/>
          <p:cNvSpPr>
            <a:spLocks noGrp="1"/>
          </p:cNvSpPr>
          <p:nvPr>
            <p:ph type="body" sz="quarter" idx="16"/>
          </p:nvPr>
        </p:nvSpPr>
        <p:spPr>
          <a:xfrm>
            <a:off x="663789" y="1602319"/>
            <a:ext cx="5184924" cy="4086552"/>
          </a:xfrm>
        </p:spPr>
        <p:txBody>
          <a:bodyPr/>
          <a:lstStyle>
            <a:lvl1pPr>
              <a:spcBef>
                <a:spcPts val="0"/>
              </a:spcBef>
              <a:spcAft>
                <a:spcPts val="1600"/>
              </a:spcAft>
              <a:defRPr/>
            </a:lvl1pPr>
            <a:lvl2pPr>
              <a:spcBef>
                <a:spcPts val="0"/>
              </a:spcBef>
              <a:spcAft>
                <a:spcPts val="1600"/>
              </a:spcAft>
              <a:defRPr/>
            </a:lvl2pPr>
            <a:lvl3pPr indent="-304792">
              <a:spcBef>
                <a:spcPts val="0"/>
              </a:spcBef>
              <a:spcAft>
                <a:spcPts val="1600"/>
              </a:spcAft>
              <a:defRPr/>
            </a:lvl3pPr>
            <a:lvl4pPr>
              <a:spcBef>
                <a:spcPts val="0"/>
              </a:spcBef>
              <a:spcAft>
                <a:spcPts val="1600"/>
              </a:spcAft>
              <a:defRPr/>
            </a:lvl4pPr>
            <a:lvl5pPr>
              <a:spcBef>
                <a:spcPts val="0"/>
              </a:spcBef>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9957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6414-E185-F39A-D80F-C73473772A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0DD16-B09E-D0CF-D369-4B7EABC3A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DE61E6-971C-5BE9-6305-DC662B34B8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618A32-EFC2-534E-A7F2-C496C6E1B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5F234-1920-A83A-3D83-CDF98D9A3A62}"/>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2648648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upporting Chart">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0"/>
            <a:ext cx="10922347"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1" name="Picture Placeholder 10"/>
          <p:cNvSpPr>
            <a:spLocks noGrp="1"/>
          </p:cNvSpPr>
          <p:nvPr>
            <p:ph type="pic" sz="quarter" idx="15"/>
          </p:nvPr>
        </p:nvSpPr>
        <p:spPr>
          <a:xfrm>
            <a:off x="6081186" y="1602319"/>
            <a:ext cx="5452533" cy="4086552"/>
          </a:xfrm>
          <a:prstGeom prst="rect">
            <a:avLst/>
          </a:prstGeom>
        </p:spPr>
        <p:txBody>
          <a:bodyPr>
            <a:normAutofit/>
          </a:bodyPr>
          <a:lstStyle>
            <a:lvl1pPr marL="0" indent="0">
              <a:buNone/>
              <a:defRPr sz="1600"/>
            </a:lvl1pPr>
          </a:lstStyle>
          <a:p>
            <a:r>
              <a:rPr lang="en-US" dirty="0"/>
              <a:t>Drag picture to placeholder or click icon to add</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5" name="Text Placeholder 4"/>
          <p:cNvSpPr>
            <a:spLocks noGrp="1"/>
          </p:cNvSpPr>
          <p:nvPr>
            <p:ph type="body" sz="quarter" idx="16"/>
          </p:nvPr>
        </p:nvSpPr>
        <p:spPr>
          <a:xfrm>
            <a:off x="663789" y="1602319"/>
            <a:ext cx="5184924" cy="4086552"/>
          </a:xfrm>
        </p:spPr>
        <p:txBody>
          <a:bodyPr/>
          <a:lstStyle>
            <a:lvl1pPr>
              <a:spcBef>
                <a:spcPts val="0"/>
              </a:spcBef>
              <a:spcAft>
                <a:spcPts val="1600"/>
              </a:spcAft>
              <a:defRPr/>
            </a:lvl1pPr>
            <a:lvl2pPr>
              <a:spcBef>
                <a:spcPts val="0"/>
              </a:spcBef>
              <a:spcAft>
                <a:spcPts val="1600"/>
              </a:spcAft>
              <a:defRPr/>
            </a:lvl2pPr>
            <a:lvl3pPr indent="-304792">
              <a:spcBef>
                <a:spcPts val="0"/>
              </a:spcBef>
              <a:spcAft>
                <a:spcPts val="1600"/>
              </a:spcAft>
              <a:defRPr/>
            </a:lvl3pPr>
            <a:lvl4pPr>
              <a:spcBef>
                <a:spcPts val="0"/>
              </a:spcBef>
              <a:spcAft>
                <a:spcPts val="1600"/>
              </a:spcAft>
              <a:defRPr/>
            </a:lvl4pPr>
            <a:lvl5pPr>
              <a:spcBef>
                <a:spcPts val="0"/>
              </a:spcBef>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35504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6028-3122-A2FD-8E12-A89FB973D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55179-1910-E0C1-F163-2FF18BE9A7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DD6B8-2FF4-253E-2825-B460F95E7B4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FEDB5A-5112-958C-45E0-47A00BBD0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53E6E-10FB-398B-CFC8-819A0815F929}"/>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20070559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7690-F233-0838-D15C-11A37F80C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7C661-DB2F-15CB-78DA-6CEED3E427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631AE-7B3C-4A7A-2449-1C2E6D0774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89EEC1-6724-F61F-4E16-0719EF1CA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12C68-F5E5-1BBE-22DA-50B54082B4F8}"/>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6206310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0177-FB42-D23D-6213-63FF9E71A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4634F-DC6C-DADA-A7D4-059B6EB085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FD8A38-6641-1ADC-C8E2-4330EBB3B5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BFCE3-990C-6677-34B5-A733887736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B3B0C3-AF88-A133-3BEC-908D6E35C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3B804-6DD8-C0F1-7B6B-65697A755D2F}"/>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37657240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196C-67DB-0BEF-0704-30C130C8A0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2530FE-E785-FBEB-E4AE-A331E1B11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26753-F7BA-C335-19FA-863ACA7D22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B3C467-074A-2148-4740-AF896EF5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A0492A-6FFD-1713-4363-6081471C92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93998-EF13-D87A-9194-FF3E84AEB9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2D2DD1C-B1C6-C0D4-7C07-D45DEA8987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EEBEC-843E-E349-1D06-242663317CAD}"/>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3536954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BD67-AE08-6E4D-8561-CE9A91890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E4CB5E-16A4-57CB-0B80-A81C7E54979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86FEB79-2B35-247B-3869-3EE70805E3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1A6561-F97A-1F32-FDA6-F96968007756}"/>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31297763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8461B-3B23-1537-4909-4D6B4CF4381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DBD9E1D-7DD6-FC2F-7ADA-5AC981C7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063A31-2460-C868-F44E-F7C25294EDA1}"/>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4991015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712A-B881-6264-060A-05B4C47B2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687DCD-4C2E-2A0D-3B4F-52B64FBE2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7BB892-8184-FC0B-EE65-AD284EB78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6F2A7-3FC6-B60F-4014-174F4CBE76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D88842-6076-726E-8AC4-5D1949342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289FF-C799-B37C-309C-5D37BDCE255B}"/>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32133183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7A01-E86F-BC74-001B-FBC097D19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9EC02B-D0E0-7D44-C6FB-6822090488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2404E-44AE-79E5-98FC-80C508AC6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E39760-F982-EC5B-F0D0-8D670A420E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CF1202-A24A-955C-2EBA-4180E08FD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7A529-4353-60CE-5B73-35125CE5705F}"/>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92356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334D-44AC-52FF-D497-586FD9F8B4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EB3013-41AD-1A43-EA4C-95C6A029DE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B3D5C-E898-A225-322C-DAA3AFB372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9DDB47-AC6C-5718-C24A-7D4F07FA9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B8D8A-C537-1463-754C-A109913FF10E}"/>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13529119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FE47E-9AD8-D8E7-BC04-24A727FB89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A871C5-0C4E-30EB-31A9-A5F59D8635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AF3EE-E5CD-06DA-67B2-6364CCE071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191FF3-90A5-963B-F56B-37F5505BC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34F5C-3FE7-C1C3-A1D1-AEFFCC7E07D2}"/>
              </a:ext>
            </a:extLst>
          </p:cNvPr>
          <p:cNvSpPr>
            <a:spLocks noGrp="1"/>
          </p:cNvSpPr>
          <p:nvPr>
            <p:ph type="sldNum" sz="quarter" idx="12"/>
          </p:nvPr>
        </p:nvSpPr>
        <p:spPr/>
        <p:txBody>
          <a:bodyPr/>
          <a:lstStyle/>
          <a:p>
            <a:fld id="{66570B61-B9AF-4716-8C59-09E0A1DBDEB1}" type="slidenum">
              <a:rPr lang="en-US" smtClean="0"/>
              <a:t>‹#›</a:t>
            </a:fld>
            <a:endParaRPr lang="en-US"/>
          </a:p>
        </p:txBody>
      </p:sp>
    </p:spTree>
    <p:extLst>
      <p:ext uri="{BB962C8B-B14F-4D97-AF65-F5344CB8AC3E}">
        <p14:creationId xmlns:p14="http://schemas.microsoft.com/office/powerpoint/2010/main" val="1402915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Side Quote">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0"/>
            <a:ext cx="10922347"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4"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5" name="Text Placeholder 4"/>
          <p:cNvSpPr>
            <a:spLocks noGrp="1"/>
          </p:cNvSpPr>
          <p:nvPr>
            <p:ph type="body" sz="quarter" idx="16"/>
          </p:nvPr>
        </p:nvSpPr>
        <p:spPr>
          <a:xfrm>
            <a:off x="663789" y="1602319"/>
            <a:ext cx="5184924" cy="4086552"/>
          </a:xfrm>
        </p:spPr>
        <p:txBody>
          <a:bodyPr/>
          <a:lstStyle>
            <a:lvl1pPr>
              <a:spcBef>
                <a:spcPts val="0"/>
              </a:spcBef>
              <a:spcAft>
                <a:spcPts val="1600"/>
              </a:spcAft>
              <a:defRPr/>
            </a:lvl1pPr>
            <a:lvl2pPr>
              <a:spcBef>
                <a:spcPts val="0"/>
              </a:spcBef>
              <a:spcAft>
                <a:spcPts val="1600"/>
              </a:spcAft>
              <a:defRPr/>
            </a:lvl2pPr>
            <a:lvl3pPr indent="-304792">
              <a:spcBef>
                <a:spcPts val="0"/>
              </a:spcBef>
              <a:spcAft>
                <a:spcPts val="1600"/>
              </a:spcAft>
              <a:defRPr/>
            </a:lvl3pPr>
            <a:lvl4pPr>
              <a:spcBef>
                <a:spcPts val="0"/>
              </a:spcBef>
              <a:spcAft>
                <a:spcPts val="1600"/>
              </a:spcAft>
              <a:defRPr/>
            </a:lvl4pPr>
            <a:lvl5pPr>
              <a:spcBef>
                <a:spcPts val="0"/>
              </a:spcBef>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7"/>
          </p:nvPr>
        </p:nvSpPr>
        <p:spPr>
          <a:xfrm>
            <a:off x="6600419" y="1592334"/>
            <a:ext cx="4569539" cy="2963333"/>
          </a:xfrm>
        </p:spPr>
        <p:txBody>
          <a:bodyPr/>
          <a:lstStyle>
            <a:lvl1pPr marL="134109" indent="-134109">
              <a:spcBef>
                <a:spcPts val="0"/>
              </a:spcBef>
              <a:spcAft>
                <a:spcPts val="1600"/>
              </a:spcAft>
              <a:defRPr sz="3733">
                <a:solidFill>
                  <a:schemeClr val="accent1"/>
                </a:solidFill>
              </a:defRPr>
            </a:lvl1pPr>
            <a:lvl2pPr marL="0" indent="0">
              <a:spcBef>
                <a:spcPts val="0"/>
              </a:spcBef>
              <a:buNone/>
              <a:defRPr sz="1600">
                <a:solidFill>
                  <a:schemeClr val="accent1"/>
                </a:solidFill>
              </a:defRPr>
            </a:lvl2pPr>
            <a:lvl3pPr marL="134109" indent="-134109">
              <a:spcBef>
                <a:spcPts val="0"/>
              </a:spcBef>
              <a:defRPr/>
            </a:lvl3pPr>
            <a:lvl4pPr marL="134109" indent="-134109">
              <a:spcBef>
                <a:spcPts val="0"/>
              </a:spcBef>
              <a:defRPr/>
            </a:lvl4pPr>
            <a:lvl5pPr marL="134109" indent="-134109">
              <a:spcBef>
                <a:spcPts val="0"/>
              </a:spcBef>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876330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8_Divider with quote, purple gradient">
    <p:spTree>
      <p:nvGrpSpPr>
        <p:cNvPr id="1" name=""/>
        <p:cNvGrpSpPr/>
        <p:nvPr/>
      </p:nvGrpSpPr>
      <p:grpSpPr>
        <a:xfrm>
          <a:off x="0" y="0"/>
          <a:ext cx="0" cy="0"/>
          <a:chOff x="0" y="0"/>
          <a:chExt cx="0" cy="0"/>
        </a:xfrm>
      </p:grpSpPr>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DBCF0A3B-F1BD-6844-9E10-9FCE4958E118}"/>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A69FE813-11FA-D945-887A-CBA3C075A7B7}"/>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pic>
        <p:nvPicPr>
          <p:cNvPr id="2" name="Picture 1" descr="Background7-01.png">
            <a:extLst>
              <a:ext uri="{FF2B5EF4-FFF2-40B4-BE49-F238E27FC236}">
                <a16:creationId xmlns:a16="http://schemas.microsoft.com/office/drawing/2014/main" id="{3085FE49-33B9-2C4E-088E-0D429CF76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3087963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98101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8" name="Text Placeholder 5"/>
          <p:cNvSpPr>
            <a:spLocks noGrp="1"/>
          </p:cNvSpPr>
          <p:nvPr>
            <p:ph type="body" sz="quarter" idx="14"/>
          </p:nvPr>
        </p:nvSpPr>
        <p:spPr>
          <a:xfrm>
            <a:off x="675543" y="1597153"/>
            <a:ext cx="5425440"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6221132" y="1597153"/>
            <a:ext cx="5425440" cy="4444863"/>
          </a:xfrm>
        </p:spPr>
        <p:txBody>
          <a:bodyPr lIns="0" tIns="0" rIns="0" bIns="0" numCol="1" spcCol="374904">
            <a:noAutofit/>
          </a:bodyPr>
          <a:lstStyle>
            <a:lvl1pPr marL="14817" indent="0">
              <a:lnSpc>
                <a:spcPct val="100000"/>
              </a:lnSpc>
              <a:spcBef>
                <a:spcPts val="1600"/>
              </a:spcBef>
              <a:spcAft>
                <a:spcPts val="1067"/>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tabLst/>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292601">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78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7375952" cy="786453"/>
          </a:xfrm>
        </p:spPr>
        <p:txBody>
          <a:bodyPr lIns="0" tIns="0" rIns="0" bIns="0" anchor="b" anchorCtr="0">
            <a:noAutofit/>
          </a:bodyPr>
          <a:lstStyle>
            <a:lvl1pPr algn="l">
              <a:defRPr sz="2933">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09600" y="1442661"/>
            <a:ext cx="7375952" cy="4466167"/>
          </a:xfrm>
        </p:spPr>
        <p:txBody>
          <a:bodyPr lIns="0" tIns="0" rIns="0" bIns="0">
            <a:noAutofit/>
          </a:bodyPr>
          <a:lstStyle>
            <a:lvl1pPr marL="256026" indent="-256026">
              <a:lnSpc>
                <a:spcPts val="2933"/>
              </a:lnSpc>
              <a:spcBef>
                <a:spcPts val="0"/>
              </a:spcBef>
              <a:spcAft>
                <a:spcPts val="1600"/>
              </a:spcAft>
              <a:buClrTx/>
              <a:defRPr sz="2133">
                <a:solidFill>
                  <a:schemeClr val="bg2"/>
                </a:solidFill>
              </a:defRPr>
            </a:lvl1pPr>
            <a:lvl2pPr marL="548626" indent="-256026">
              <a:lnSpc>
                <a:spcPts val="2933"/>
              </a:lnSpc>
              <a:spcBef>
                <a:spcPts val="0"/>
              </a:spcBef>
              <a:spcAft>
                <a:spcPts val="1600"/>
              </a:spcAft>
              <a:buFont typeface="Lucida Grande"/>
              <a:buChar char="–"/>
              <a:defRPr sz="2133">
                <a:solidFill>
                  <a:schemeClr val="bg2"/>
                </a:solidFill>
              </a:defRPr>
            </a:lvl2pPr>
            <a:lvl3pPr marL="853419" indent="-256026">
              <a:lnSpc>
                <a:spcPts val="2933"/>
              </a:lnSpc>
              <a:spcBef>
                <a:spcPts val="0"/>
              </a:spcBef>
              <a:spcAft>
                <a:spcPts val="1600"/>
              </a:spcAft>
              <a:buFont typeface="Lucida Grande"/>
              <a:buChar char="–"/>
              <a:defRPr sz="2133">
                <a:solidFill>
                  <a:schemeClr val="bg2"/>
                </a:solidFill>
              </a:defRPr>
            </a:lvl3pPr>
            <a:lvl4pPr marL="1158211" indent="-256026">
              <a:lnSpc>
                <a:spcPts val="2933"/>
              </a:lnSpc>
              <a:spcBef>
                <a:spcPts val="0"/>
              </a:spcBef>
              <a:spcAft>
                <a:spcPts val="1600"/>
              </a:spcAft>
              <a:buFont typeface="Lucida Grande"/>
              <a:buChar char="–"/>
              <a:defRPr sz="2133">
                <a:solidFill>
                  <a:schemeClr val="bg2"/>
                </a:solidFill>
              </a:defRPr>
            </a:lvl4pPr>
            <a:lvl5pPr marL="1463003" indent="-256026">
              <a:lnSpc>
                <a:spcPts val="2933"/>
              </a:lnSpc>
              <a:spcBef>
                <a:spcPts val="0"/>
              </a:spcBef>
              <a:spcAft>
                <a:spcPts val="16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sp>
        <p:nvSpPr>
          <p:cNvPr id="9" name="Footer Placeholder 4">
            <a:extLst>
              <a:ext uri="{FF2B5EF4-FFF2-40B4-BE49-F238E27FC236}">
                <a16:creationId xmlns:a16="http://schemas.microsoft.com/office/drawing/2014/main" id="{1933532B-8AFD-C34F-887E-D5987074EB97}"/>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endParaRPr lang="en-US"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25A2985B-A09E-9E4F-A547-C66F92FC68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0" y="0"/>
            <a:ext cx="3048000" cy="6858000"/>
          </a:xfrm>
          <a:prstGeom prst="rect">
            <a:avLst/>
          </a:prstGeom>
        </p:spPr>
      </p:pic>
    </p:spTree>
    <p:extLst>
      <p:ext uri="{BB962C8B-B14F-4D97-AF65-F5344CB8AC3E}">
        <p14:creationId xmlns:p14="http://schemas.microsoft.com/office/powerpoint/2010/main" val="17769519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4" name="Content Placeholder 3"/>
          <p:cNvSpPr>
            <a:spLocks noGrp="1"/>
          </p:cNvSpPr>
          <p:nvPr>
            <p:ph sz="quarter" idx="14"/>
          </p:nvPr>
        </p:nvSpPr>
        <p:spPr>
          <a:xfrm>
            <a:off x="665559" y="1602318"/>
            <a:ext cx="10363199" cy="4466167"/>
          </a:xfrm>
        </p:spPr>
        <p:txBody>
          <a:bodyPr>
            <a:noAutofit/>
          </a:bodyPr>
          <a:lstStyle>
            <a:lvl1pPr>
              <a:spcAft>
                <a:spcPts val="1600"/>
              </a:spcAft>
              <a:defRPr/>
            </a:lvl1pPr>
            <a:lvl2pPr marL="306903" indent="-294203">
              <a:spcAft>
                <a:spcPts val="1600"/>
              </a:spcAft>
              <a:buClr>
                <a:schemeClr val="tx1"/>
              </a:buClr>
              <a:tabLst/>
              <a:defRPr>
                <a:solidFill>
                  <a:schemeClr val="tx1"/>
                </a:solidFill>
              </a:defRPr>
            </a:lvl2pPr>
            <a:lvl3pPr marL="605337" indent="-304784">
              <a:spcAft>
                <a:spcPts val="1600"/>
              </a:spcAft>
              <a:buFont typeface="Arial" panose="020B0604020202020204" pitchFamily="34" charset="0"/>
              <a:buChar char="—"/>
              <a:defRPr/>
            </a:lvl3pPr>
            <a:lvl4pPr marL="912239" indent="-306903">
              <a:spcAft>
                <a:spcPts val="1600"/>
              </a:spcAft>
              <a:buFont typeface="Arial" panose="020B0604020202020204" pitchFamily="34" charset="0"/>
              <a:buChar char="–"/>
              <a:defRPr/>
            </a:lvl4pPr>
            <a:lvl5pPr marL="1219140" indent="-306903">
              <a:spcAft>
                <a:spcPts val="1600"/>
              </a:spcAft>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0838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2933">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10485" y="1492201"/>
            <a:ext cx="6392563" cy="4525963"/>
          </a:xfrm>
        </p:spPr>
        <p:txBody>
          <a:bodyPr lIns="0" tIns="0" rIns="0">
            <a:noAutofit/>
          </a:bodyPr>
          <a:lstStyle>
            <a:lvl1pPr marL="0" indent="0">
              <a:lnSpc>
                <a:spcPts val="2933"/>
              </a:lnSpc>
              <a:spcBef>
                <a:spcPts val="0"/>
              </a:spcBef>
              <a:spcAft>
                <a:spcPts val="1200"/>
              </a:spcAft>
              <a:buNone/>
              <a:defRPr sz="2133">
                <a:solidFill>
                  <a:schemeClr val="bg2"/>
                </a:solidFill>
              </a:defRPr>
            </a:lvl1pPr>
            <a:lvl2pPr marL="256026" indent="-256026">
              <a:lnSpc>
                <a:spcPts val="2933"/>
              </a:lnSpc>
              <a:spcBef>
                <a:spcPts val="0"/>
              </a:spcBef>
              <a:spcAft>
                <a:spcPts val="1200"/>
              </a:spcAft>
              <a:buFont typeface="Arial"/>
              <a:buChar char="•"/>
              <a:defRPr sz="2133">
                <a:solidFill>
                  <a:schemeClr val="bg2"/>
                </a:solidFill>
              </a:defRPr>
            </a:lvl2pPr>
            <a:lvl3pPr marL="548626" indent="-256026">
              <a:lnSpc>
                <a:spcPts val="2933"/>
              </a:lnSpc>
              <a:spcBef>
                <a:spcPts val="0"/>
              </a:spcBef>
              <a:spcAft>
                <a:spcPts val="1200"/>
              </a:spcAft>
              <a:buFont typeface="Lucida Grande"/>
              <a:buChar char="–"/>
              <a:defRPr sz="2133">
                <a:solidFill>
                  <a:schemeClr val="bg2"/>
                </a:solidFill>
              </a:defRPr>
            </a:lvl3pPr>
            <a:lvl4pPr marL="853419" indent="-256026">
              <a:lnSpc>
                <a:spcPts val="2933"/>
              </a:lnSpc>
              <a:spcBef>
                <a:spcPts val="0"/>
              </a:spcBef>
              <a:spcAft>
                <a:spcPts val="1200"/>
              </a:spcAft>
              <a:buFont typeface="Lucida Grande"/>
              <a:buChar char="–"/>
              <a:defRPr sz="2133">
                <a:solidFill>
                  <a:schemeClr val="bg2"/>
                </a:solidFill>
              </a:defRPr>
            </a:lvl4pPr>
            <a:lvl5pPr marL="1097253" indent="-256026">
              <a:lnSpc>
                <a:spcPts val="2933"/>
              </a:lnSpc>
              <a:spcBef>
                <a:spcPts val="0"/>
              </a:spcBef>
              <a:spcAft>
                <a:spcPts val="1200"/>
              </a:spcAft>
              <a:buFont typeface="Lucida Grande"/>
              <a:buChar char="–"/>
              <a:defRPr sz="21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endParaRPr lang="en-US" dirty="0">
              <a:solidFill>
                <a:schemeClr val="accent1">
                  <a:lumMod val="60000"/>
                  <a:lumOff val="40000"/>
                </a:schemeClr>
              </a:solidFill>
            </a:endParaRPr>
          </a:p>
        </p:txBody>
      </p:sp>
      <p:sp>
        <p:nvSpPr>
          <p:cNvPr id="13"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dirty="0"/>
          </a:p>
        </p:txBody>
      </p:sp>
      <p:pic>
        <p:nvPicPr>
          <p:cNvPr id="5" name="Picture 4">
            <a:extLst>
              <a:ext uri="{FF2B5EF4-FFF2-40B4-BE49-F238E27FC236}">
                <a16:creationId xmlns:a16="http://schemas.microsoft.com/office/drawing/2014/main" id="{EFB32C03-A53A-304E-A121-4B1B43EB7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0" y="0"/>
            <a:ext cx="3048000" cy="6858000"/>
          </a:xfrm>
          <a:prstGeom prst="rect">
            <a:avLst/>
          </a:prstGeom>
        </p:spPr>
      </p:pic>
    </p:spTree>
    <p:extLst>
      <p:ext uri="{BB962C8B-B14F-4D97-AF65-F5344CB8AC3E}">
        <p14:creationId xmlns:p14="http://schemas.microsoft.com/office/powerpoint/2010/main" val="24953823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ext 1/3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61" y="487680"/>
            <a:ext cx="6390791" cy="792480"/>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65560" y="1600201"/>
            <a:ext cx="639256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03" indent="-294203">
              <a:lnSpc>
                <a:spcPct val="100000"/>
              </a:lnSpc>
              <a:spcBef>
                <a:spcPts val="0"/>
              </a:spcBef>
              <a:spcAft>
                <a:spcPts val="1600"/>
              </a:spcAft>
              <a:buFont typeface="Arial"/>
              <a:buChar char="•"/>
              <a:tabLst/>
              <a:defRPr sz="2667">
                <a:solidFill>
                  <a:schemeClr val="bg2"/>
                </a:solidFill>
              </a:defRPr>
            </a:lvl2pPr>
            <a:lvl3pPr marL="607454" indent="-300551">
              <a:lnSpc>
                <a:spcPct val="100000"/>
              </a:lnSpc>
              <a:spcBef>
                <a:spcPts val="0"/>
              </a:spcBef>
              <a:spcAft>
                <a:spcPts val="1600"/>
              </a:spcAft>
              <a:buFont typeface="Arial" panose="020B0604020202020204" pitchFamily="34" charset="0"/>
              <a:buChar char="—"/>
              <a:defRPr sz="1867">
                <a:solidFill>
                  <a:schemeClr val="bg2"/>
                </a:solidFill>
              </a:defRPr>
            </a:lvl3pPr>
            <a:lvl4pPr marL="916472" indent="-309019">
              <a:lnSpc>
                <a:spcPct val="100000"/>
              </a:lnSpc>
              <a:spcBef>
                <a:spcPts val="0"/>
              </a:spcBef>
              <a:spcAft>
                <a:spcPts val="1600"/>
              </a:spcAft>
              <a:buFont typeface="Arial" panose="020B0604020202020204" pitchFamily="34" charset="0"/>
              <a:buChar char="–"/>
              <a:defRPr sz="1867">
                <a:solidFill>
                  <a:schemeClr val="bg2"/>
                </a:solidFill>
              </a:defRPr>
            </a:lvl4pPr>
            <a:lvl5pPr marL="1214906" indent="-298435">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pic>
        <p:nvPicPr>
          <p:cNvPr id="4" name="Picture 3" descr="Background Third Path-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069" y="0"/>
            <a:ext cx="4053931" cy="6858000"/>
          </a:xfrm>
          <a:prstGeom prst="rect">
            <a:avLst/>
          </a:prstGeom>
        </p:spPr>
      </p:pic>
      <p:pic>
        <p:nvPicPr>
          <p:cNvPr id="6" name="Picture 5" descr="Background Third Path-01.png"/>
          <p:cNvPicPr>
            <a:picLocks noChangeAspect="1"/>
          </p:cNvPicPr>
          <p:nvPr/>
        </p:nvPicPr>
        <p:blipFill rotWithShape="1">
          <a:blip r:embed="rId2">
            <a:extLst>
              <a:ext uri="{28A0092B-C50C-407E-A947-70E740481C1C}">
                <a14:useLocalDpi xmlns:a14="http://schemas.microsoft.com/office/drawing/2010/main" val="0"/>
              </a:ext>
            </a:extLst>
          </a:blip>
          <a:srcRect r="369" b="369"/>
          <a:stretch/>
        </p:blipFill>
        <p:spPr>
          <a:xfrm>
            <a:off x="8138070" y="0"/>
            <a:ext cx="4053932" cy="6858000"/>
          </a:xfrm>
          <a:prstGeom prst="rect">
            <a:avLst/>
          </a:prstGeom>
        </p:spPr>
      </p:pic>
    </p:spTree>
    <p:extLst>
      <p:ext uri="{BB962C8B-B14F-4D97-AF65-F5344CB8AC3E}">
        <p14:creationId xmlns:p14="http://schemas.microsoft.com/office/powerpoint/2010/main" val="31521576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1" y="487680"/>
            <a:ext cx="4866561" cy="792480"/>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65560"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03" indent="-294203">
              <a:lnSpc>
                <a:spcPct val="100000"/>
              </a:lnSpc>
              <a:spcBef>
                <a:spcPts val="0"/>
              </a:spcBef>
              <a:spcAft>
                <a:spcPts val="1600"/>
              </a:spcAft>
              <a:buClr>
                <a:schemeClr val="tx1"/>
              </a:buClr>
              <a:buFont typeface="Arial"/>
              <a:buChar char="•"/>
              <a:tabLst/>
              <a:defRPr sz="2667">
                <a:solidFill>
                  <a:schemeClr val="bg2"/>
                </a:solidFill>
              </a:defRPr>
            </a:lvl2pPr>
            <a:lvl3pPr marL="607454" indent="-300551">
              <a:lnSpc>
                <a:spcPct val="100000"/>
              </a:lnSpc>
              <a:spcBef>
                <a:spcPts val="0"/>
              </a:spcBef>
              <a:spcAft>
                <a:spcPts val="1600"/>
              </a:spcAft>
              <a:buFont typeface="Arial" panose="020B0604020202020204" pitchFamily="34" charset="0"/>
              <a:buChar char="—"/>
              <a:defRPr sz="1867">
                <a:solidFill>
                  <a:schemeClr val="bg2"/>
                </a:solidFill>
              </a:defRPr>
            </a:lvl3pPr>
            <a:lvl4pPr marL="916472" indent="-309019">
              <a:lnSpc>
                <a:spcPct val="100000"/>
              </a:lnSpc>
              <a:spcBef>
                <a:spcPts val="0"/>
              </a:spcBef>
              <a:spcAft>
                <a:spcPts val="1600"/>
              </a:spcAft>
              <a:buFont typeface="Arial" panose="020B0604020202020204" pitchFamily="34" charset="0"/>
              <a:buChar char="–"/>
              <a:defRPr sz="1867">
                <a:solidFill>
                  <a:schemeClr val="bg2"/>
                </a:solidFill>
              </a:defRPr>
            </a:lvl4pPr>
            <a:lvl5pPr marL="1214906" indent="-298435">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a:p>
        </p:txBody>
      </p:sp>
      <p:sp>
        <p:nvSpPr>
          <p:cNvPr id="8" name="Picture Placeholder 5"/>
          <p:cNvSpPr>
            <a:spLocks noGrp="1"/>
          </p:cNvSpPr>
          <p:nvPr>
            <p:ph type="pic" sz="quarter" idx="10"/>
          </p:nvPr>
        </p:nvSpPr>
        <p:spPr>
          <a:xfrm>
            <a:off x="6101416" y="0"/>
            <a:ext cx="6090587" cy="68580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8885080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39"/>
            <a:ext cx="6100385" cy="786136"/>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3" y="1110514"/>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26" indent="-256026">
              <a:lnSpc>
                <a:spcPts val="2667"/>
              </a:lnSpc>
              <a:spcBef>
                <a:spcPts val="0"/>
              </a:spcBef>
              <a:spcAft>
                <a:spcPts val="1600"/>
              </a:spcAft>
              <a:defRPr sz="1867">
                <a:solidFill>
                  <a:schemeClr val="bg2"/>
                </a:solidFill>
              </a:defRPr>
            </a:lvl2pPr>
            <a:lvl3pPr marL="853419" indent="-256026">
              <a:lnSpc>
                <a:spcPts val="2667"/>
              </a:lnSpc>
              <a:spcBef>
                <a:spcPts val="0"/>
              </a:spcBef>
              <a:spcAft>
                <a:spcPts val="1600"/>
              </a:spcAft>
              <a:defRPr sz="1867">
                <a:solidFill>
                  <a:schemeClr val="bg2"/>
                </a:solidFill>
              </a:defRPr>
            </a:lvl3pPr>
            <a:lvl4pPr marL="1158211" indent="-256026">
              <a:lnSpc>
                <a:spcPts val="2667"/>
              </a:lnSpc>
              <a:spcBef>
                <a:spcPts val="0"/>
              </a:spcBef>
              <a:spcAft>
                <a:spcPts val="1600"/>
              </a:spcAft>
              <a:defRPr sz="1867">
                <a:solidFill>
                  <a:schemeClr val="bg2"/>
                </a:solidFill>
              </a:defRPr>
            </a:lvl4pPr>
            <a:lvl5pPr marL="1463003" indent="-256026">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85" indent="0">
              <a:lnSpc>
                <a:spcPts val="1600"/>
              </a:lnSpc>
              <a:spcBef>
                <a:spcPts val="0"/>
              </a:spcBef>
              <a:spcAft>
                <a:spcPts val="1200"/>
              </a:spcAft>
              <a:buNone/>
              <a:defRPr sz="1200"/>
            </a:lvl2pPr>
            <a:lvl3pPr marL="1219170" indent="0">
              <a:lnSpc>
                <a:spcPts val="1600"/>
              </a:lnSpc>
              <a:spcBef>
                <a:spcPts val="0"/>
              </a:spcBef>
              <a:spcAft>
                <a:spcPts val="1200"/>
              </a:spcAft>
              <a:buNone/>
              <a:defRPr sz="1200"/>
            </a:lvl3pPr>
            <a:lvl4pPr marL="1828754" indent="0">
              <a:lnSpc>
                <a:spcPts val="1600"/>
              </a:lnSpc>
              <a:spcBef>
                <a:spcPts val="0"/>
              </a:spcBef>
              <a:spcAft>
                <a:spcPts val="1200"/>
              </a:spcAft>
              <a:buNone/>
              <a:defRPr sz="1200"/>
            </a:lvl4pPr>
            <a:lvl5pPr marL="2438339" indent="0">
              <a:lnSpc>
                <a:spcPts val="1600"/>
              </a:lnSpc>
              <a:spcBef>
                <a:spcPts val="0"/>
              </a:spcBef>
              <a:spcAft>
                <a:spcPts val="1200"/>
              </a:spcAft>
              <a:buNone/>
              <a:defRPr sz="1200"/>
            </a:lvl5pPr>
          </a:lstStyle>
          <a:p>
            <a:pPr lvl="0"/>
            <a:r>
              <a:rPr lang="en-US"/>
              <a:t>Click to edit Master text styles</a:t>
            </a:r>
          </a:p>
        </p:txBody>
      </p:sp>
      <p:sp>
        <p:nvSpPr>
          <p:cNvPr id="11" name="Picture Placeholder 10"/>
          <p:cNvSpPr>
            <a:spLocks noGrp="1"/>
          </p:cNvSpPr>
          <p:nvPr>
            <p:ph type="pic" sz="quarter" idx="15"/>
          </p:nvPr>
        </p:nvSpPr>
        <p:spPr>
          <a:xfrm>
            <a:off x="7477761" y="2131485"/>
            <a:ext cx="4104640" cy="3780367"/>
          </a:xfrm>
        </p:spPr>
        <p:txBody>
          <a:bodyPr>
            <a:normAutofit/>
          </a:bodyPr>
          <a:lstStyle>
            <a:lvl1pPr marL="0" indent="0">
              <a:buNone/>
              <a:defRPr sz="1600"/>
            </a:lvl1pPr>
          </a:lstStyle>
          <a:p>
            <a:r>
              <a:rPr lang="en-US"/>
              <a:t>Drag picture to placeholder or click icon to add</a:t>
            </a:r>
          </a:p>
        </p:txBody>
      </p:sp>
      <p:sp>
        <p:nvSpPr>
          <p:cNvPr id="14" name="Slide Number Placeholder 5"/>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1">
                    <a:lumMod val="50000"/>
                  </a:schemeClr>
                </a:solidFill>
                <a:latin typeface="+mn-lt"/>
                <a:ea typeface="+mn-ea"/>
                <a:cs typeface="+mn-cs"/>
              </a:defRPr>
            </a:lvl1pPr>
          </a:lstStyle>
          <a:p>
            <a:fld id="{80FBB8BA-9C6A-4A48-A369-70FBD2FA98DA}" type="slidenum">
              <a:rPr lang="uk-UA" smtClean="0"/>
              <a:pPr/>
              <a:t>‹#›</a:t>
            </a:fld>
            <a:endParaRPr lang="uk-UA"/>
          </a:p>
        </p:txBody>
      </p:sp>
      <p:sp>
        <p:nvSpPr>
          <p:cNvPr id="9" name="Footer Placeholder 4">
            <a:extLst>
              <a:ext uri="{FF2B5EF4-FFF2-40B4-BE49-F238E27FC236}">
                <a16:creationId xmlns:a16="http://schemas.microsoft.com/office/drawing/2014/main" id="{E2804093-EBC6-A544-9E43-1E13615132F5}"/>
              </a:ext>
            </a:extLst>
          </p:cNvPr>
          <p:cNvSpPr>
            <a:spLocks noGrp="1"/>
          </p:cNvSpPr>
          <p:nvPr>
            <p:ph type="ftr" sz="quarter" idx="11"/>
          </p:nvPr>
        </p:nvSpPr>
        <p:spPr>
          <a:xfrm>
            <a:off x="894759" y="6409794"/>
            <a:ext cx="6107404" cy="365125"/>
          </a:xfrm>
          <a:prstGeom prst="rect">
            <a:avLst/>
          </a:prstGeom>
        </p:spPr>
        <p:txBody>
          <a:bodyPr lIns="0" tIns="0" rIns="0" bIns="0" anchor="t"/>
          <a:lstStyle>
            <a:lvl1pPr algn="l">
              <a:defRPr lang="en-US" sz="1067" smtClean="0">
                <a:solidFill>
                  <a:schemeClr val="bg1">
                    <a:lumMod val="50000"/>
                  </a:schemeClr>
                </a:solidFill>
                <a:effectLst/>
              </a:defRPr>
            </a:lvl1pPr>
          </a:lstStyle>
          <a:p>
            <a:endParaRPr lang="en-US"/>
          </a:p>
        </p:txBody>
      </p:sp>
    </p:spTree>
    <p:extLst>
      <p:ext uri="{BB962C8B-B14F-4D97-AF65-F5344CB8AC3E}">
        <p14:creationId xmlns:p14="http://schemas.microsoft.com/office/powerpoint/2010/main" val="7996269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532783"/>
            <a:ext cx="10971028" cy="577731"/>
          </a:xfrm>
        </p:spPr>
        <p:txBody>
          <a:bodyPr lIns="0" tIns="0" rIns="0" bIns="0" anchor="t">
            <a:noAutofit/>
          </a:bodyPr>
          <a:lstStyle>
            <a:lvl1pPr algn="l">
              <a:defRPr sz="2933">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611371" y="1110269"/>
            <a:ext cx="10971028" cy="4466167"/>
          </a:xfrm>
        </p:spPr>
        <p:txBody>
          <a:bodyPr lIns="0" tIns="0" rIns="0" bIns="0" numCol="2" spcCol="374904">
            <a:noAutofit/>
          </a:bodyPr>
          <a:lstStyle>
            <a:lvl1pPr marL="256026" indent="-256026">
              <a:lnSpc>
                <a:spcPts val="2667"/>
              </a:lnSpc>
              <a:spcBef>
                <a:spcPts val="0"/>
              </a:spcBef>
              <a:spcAft>
                <a:spcPts val="1200"/>
              </a:spcAft>
              <a:buClr>
                <a:schemeClr val="tx2"/>
              </a:buClr>
              <a:defRPr sz="1867">
                <a:solidFill>
                  <a:schemeClr val="bg2"/>
                </a:solidFill>
              </a:defRPr>
            </a:lvl1pPr>
            <a:lvl2pPr marL="548626" indent="-256026">
              <a:lnSpc>
                <a:spcPts val="2667"/>
              </a:lnSpc>
              <a:spcBef>
                <a:spcPts val="0"/>
              </a:spcBef>
              <a:spcAft>
                <a:spcPts val="1200"/>
              </a:spcAft>
              <a:defRPr sz="1867">
                <a:solidFill>
                  <a:schemeClr val="bg2"/>
                </a:solidFill>
              </a:defRPr>
            </a:lvl2pPr>
            <a:lvl3pPr marL="853419" indent="-256026">
              <a:lnSpc>
                <a:spcPts val="2667"/>
              </a:lnSpc>
              <a:spcBef>
                <a:spcPts val="0"/>
              </a:spcBef>
              <a:spcAft>
                <a:spcPts val="1200"/>
              </a:spcAft>
              <a:defRPr sz="1867">
                <a:solidFill>
                  <a:schemeClr val="bg2"/>
                </a:solidFill>
              </a:defRPr>
            </a:lvl3pPr>
            <a:lvl4pPr marL="1158211" indent="-256026">
              <a:lnSpc>
                <a:spcPts val="2667"/>
              </a:lnSpc>
              <a:spcBef>
                <a:spcPts val="0"/>
              </a:spcBef>
              <a:spcAft>
                <a:spcPts val="1200"/>
              </a:spcAft>
              <a:defRPr sz="1867">
                <a:solidFill>
                  <a:schemeClr val="bg2"/>
                </a:solidFill>
              </a:defRPr>
            </a:lvl4pPr>
            <a:lvl5pPr marL="1463003" indent="-256026">
              <a:lnSpc>
                <a:spcPts val="2667"/>
              </a:lnSpc>
              <a:spcBef>
                <a:spcPts val="0"/>
              </a:spcBef>
              <a:spcAft>
                <a:spcPts val="1200"/>
              </a:spcAft>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1"/>
          </p:nvPr>
        </p:nvSpPr>
        <p:spPr>
          <a:xfrm>
            <a:off x="609600" y="6403818"/>
            <a:ext cx="10972800" cy="365125"/>
          </a:xfrm>
        </p:spPr>
        <p:txBody>
          <a:bodyPr lIns="0" tIns="0" rIns="0" bIns="0" anchor="t"/>
          <a:lstStyle>
            <a:lvl1pPr algn="l">
              <a:defRPr sz="1067">
                <a:solidFill>
                  <a:schemeClr val="bg2"/>
                </a:solidFill>
              </a:defRPr>
            </a:lvl1pPr>
          </a:lstStyle>
          <a:p>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25315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_Title, Assoc, symbol graphic">
    <p:spTree>
      <p:nvGrpSpPr>
        <p:cNvPr id="1" name=""/>
        <p:cNvGrpSpPr/>
        <p:nvPr/>
      </p:nvGrpSpPr>
      <p:grpSpPr>
        <a:xfrm>
          <a:off x="0" y="0"/>
          <a:ext cx="0" cy="0"/>
          <a:chOff x="0" y="0"/>
          <a:chExt cx="0" cy="0"/>
        </a:xfrm>
      </p:grpSpPr>
      <p:pic>
        <p:nvPicPr>
          <p:cNvPr id="9" name="Picture 8" descr="Association_PPT_Supergraphic_Horz_Adjustr2-03.png">
            <a:extLst>
              <a:ext uri="{FF2B5EF4-FFF2-40B4-BE49-F238E27FC236}">
                <a16:creationId xmlns:a16="http://schemas.microsoft.com/office/drawing/2014/main" id="{DFACF3A9-0F68-7B4C-B1C3-4BE1A878EB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0856"/>
            <a:ext cx="12199733"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0856"/>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1"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a:t>Click to edit Master text styles</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p:nvPicPr>
        <p:blipFill>
          <a:blip r:embed="rId3"/>
          <a:stretch>
            <a:fillRect/>
          </a:stretch>
        </p:blipFill>
        <p:spPr>
          <a:xfrm>
            <a:off x="657606" y="698102"/>
            <a:ext cx="2989748" cy="879727"/>
          </a:xfrm>
          <a:prstGeom prst="rect">
            <a:avLst/>
          </a:prstGeom>
        </p:spPr>
      </p:pic>
      <p:pic>
        <p:nvPicPr>
          <p:cNvPr id="4" name="Picture 3" descr="Association_PPT_Supergraphic_Horz_Adjustr2-03.png">
            <a:extLst>
              <a:ext uri="{FF2B5EF4-FFF2-40B4-BE49-F238E27FC236}">
                <a16:creationId xmlns:a16="http://schemas.microsoft.com/office/drawing/2014/main" id="{A6578247-C763-A7B4-114A-DF662A3572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961" b="980"/>
          <a:stretch/>
        </p:blipFill>
        <p:spPr>
          <a:xfrm>
            <a:off x="-7733" y="-10856"/>
            <a:ext cx="12199733" cy="6868855"/>
          </a:xfrm>
          <a:prstGeom prst="rect">
            <a:avLst/>
          </a:prstGeom>
        </p:spPr>
      </p:pic>
      <p:pic>
        <p:nvPicPr>
          <p:cNvPr id="6" name="Picture 5">
            <a:extLst>
              <a:ext uri="{FF2B5EF4-FFF2-40B4-BE49-F238E27FC236}">
                <a16:creationId xmlns:a16="http://schemas.microsoft.com/office/drawing/2014/main" id="{4F6EF158-E495-BB75-322D-052963364076}"/>
              </a:ext>
            </a:extLst>
          </p:cNvPr>
          <p:cNvPicPr>
            <a:picLocks noChangeAspect="1"/>
          </p:cNvPicPr>
          <p:nvPr userDrawn="1"/>
        </p:nvPicPr>
        <p:blipFill>
          <a:blip r:embed="rId3"/>
          <a:stretch>
            <a:fillRect/>
          </a:stretch>
        </p:blipFill>
        <p:spPr>
          <a:xfrm>
            <a:off x="657606" y="698102"/>
            <a:ext cx="2989748" cy="879727"/>
          </a:xfrm>
          <a:prstGeom prst="rect">
            <a:avLst/>
          </a:prstGeom>
        </p:spPr>
      </p:pic>
    </p:spTree>
    <p:extLst>
      <p:ext uri="{BB962C8B-B14F-4D97-AF65-F5344CB8AC3E}">
        <p14:creationId xmlns:p14="http://schemas.microsoft.com/office/powerpoint/2010/main" val="1287479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y type">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11" name="Content Placeholder 10"/>
          <p:cNvSpPr>
            <a:spLocks noGrp="1"/>
          </p:cNvSpPr>
          <p:nvPr>
            <p:ph sz="quarter" idx="10"/>
          </p:nvPr>
        </p:nvSpPr>
        <p:spPr>
          <a:xfrm>
            <a:off x="663787" y="1597152"/>
            <a:ext cx="10363200" cy="4462272"/>
          </a:xfrm>
        </p:spPr>
        <p:txBody>
          <a:bodyPr/>
          <a:lstStyle>
            <a:lvl1pPr marL="0" indent="0">
              <a:buNone/>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93900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ICPA, symbol graphic">
    <p:spTree>
      <p:nvGrpSpPr>
        <p:cNvPr id="1" name=""/>
        <p:cNvGrpSpPr/>
        <p:nvPr/>
      </p:nvGrpSpPr>
      <p:grpSpPr>
        <a:xfrm>
          <a:off x="0" y="0"/>
          <a:ext cx="0" cy="0"/>
          <a:chOff x="0" y="0"/>
          <a:chExt cx="0" cy="0"/>
        </a:xfrm>
      </p:grpSpPr>
      <p:pic>
        <p:nvPicPr>
          <p:cNvPr id="8" name="Picture 7" descr="Association_PPT_Supergraphic_Horz_Adjustr2-03.png">
            <a:extLst>
              <a:ext uri="{FF2B5EF4-FFF2-40B4-BE49-F238E27FC236}">
                <a16:creationId xmlns:a16="http://schemas.microsoft.com/office/drawing/2014/main" id="{340CB205-526F-B342-8047-8859DFC7E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0854"/>
            <a:ext cx="12199733" cy="6868855"/>
          </a:xfrm>
          <a:prstGeom prst="rect">
            <a:avLst/>
          </a:prstGeom>
        </p:spPr>
      </p:pic>
      <p:pic>
        <p:nvPicPr>
          <p:cNvPr id="7" name="Picture 6"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0854"/>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5"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a:t>Click to edit Master text styles</a:t>
            </a:r>
          </a:p>
        </p:txBody>
      </p:sp>
      <p:pic>
        <p:nvPicPr>
          <p:cNvPr id="10" name="Picture 9">
            <a:extLst>
              <a:ext uri="{FF2B5EF4-FFF2-40B4-BE49-F238E27FC236}">
                <a16:creationId xmlns:a16="http://schemas.microsoft.com/office/drawing/2014/main" id="{D4F37585-B7BF-E041-BD0D-16F617D45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01" y="716281"/>
            <a:ext cx="1509183" cy="545252"/>
          </a:xfrm>
          <a:prstGeom prst="rect">
            <a:avLst/>
          </a:prstGeom>
        </p:spPr>
      </p:pic>
    </p:spTree>
    <p:extLst>
      <p:ext uri="{BB962C8B-B14F-4D97-AF65-F5344CB8AC3E}">
        <p14:creationId xmlns:p14="http://schemas.microsoft.com/office/powerpoint/2010/main" val="29519340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CIMA, symbol graphic">
    <p:spTree>
      <p:nvGrpSpPr>
        <p:cNvPr id="1" name=""/>
        <p:cNvGrpSpPr/>
        <p:nvPr/>
      </p:nvGrpSpPr>
      <p:grpSpPr>
        <a:xfrm>
          <a:off x="0" y="0"/>
          <a:ext cx="0" cy="0"/>
          <a:chOff x="0" y="0"/>
          <a:chExt cx="0" cy="0"/>
        </a:xfrm>
      </p:grpSpPr>
      <p:pic>
        <p:nvPicPr>
          <p:cNvPr id="7" name="Picture 6" descr="Association_PPT_Supergraphic_Horz_Adjustr2-03.png">
            <a:extLst>
              <a:ext uri="{FF2B5EF4-FFF2-40B4-BE49-F238E27FC236}">
                <a16:creationId xmlns:a16="http://schemas.microsoft.com/office/drawing/2014/main" id="{126B5F19-E91F-5945-8E3C-98B08A3C4F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1289"/>
            <a:ext cx="12199733"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1289"/>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01" y="717284"/>
            <a:ext cx="1428047" cy="543243"/>
          </a:xfrm>
          <a:prstGeom prst="rect">
            <a:avLst/>
          </a:prstGeom>
        </p:spPr>
      </p:pic>
      <p:sp>
        <p:nvSpPr>
          <p:cNvPr id="14"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194474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pic>
        <p:nvPicPr>
          <p:cNvPr id="8" name="Picture 7" descr="Background Half Spher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pic>
        <p:nvPicPr>
          <p:cNvPr id="6" name="Picture 5" descr="Background Half Sphere.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pic>
        <p:nvPicPr>
          <p:cNvPr id="9" name="Picture 8" descr="Background Half Sphere.ai">
            <a:extLst>
              <a:ext uri="{FF2B5EF4-FFF2-40B4-BE49-F238E27FC236}">
                <a16:creationId xmlns:a16="http://schemas.microsoft.com/office/drawing/2014/main" id="{182A68CC-0FDE-9C46-9D0F-F015771081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4364830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sp>
        <p:nvSpPr>
          <p:cNvPr id="2" name="Title 1"/>
          <p:cNvSpPr>
            <a:spLocks noGrp="1"/>
          </p:cNvSpPr>
          <p:nvPr>
            <p:ph type="title"/>
          </p:nvPr>
        </p:nvSpPr>
        <p:spPr>
          <a:xfrm>
            <a:off x="665559" y="487680"/>
            <a:ext cx="8107179"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665559" y="1602318"/>
            <a:ext cx="8107179" cy="4466167"/>
          </a:xfrm>
          <a:prstGeom prst="rect">
            <a:avLst/>
          </a:prstGeom>
        </p:spPr>
        <p:txBody>
          <a:bodyPr lIns="0" tIns="0" rIns="0" bIns="0">
            <a:normAutofit/>
          </a:bodyPr>
          <a:lstStyle>
            <a:lvl1pPr marL="0" indent="0">
              <a:lnSpc>
                <a:spcPct val="100000"/>
              </a:lnSpc>
              <a:spcBef>
                <a:spcPts val="800"/>
              </a:spcBef>
              <a:spcAft>
                <a:spcPts val="1600"/>
              </a:spcAft>
              <a:buClrTx/>
              <a:buFontTx/>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5"/>
          </p:nvPr>
        </p:nvSpPr>
        <p:spPr>
          <a:xfrm>
            <a:off x="9512599" y="1602318"/>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7" name="Picture 6" descr="Background Half Sphere-01.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pic>
        <p:nvPicPr>
          <p:cNvPr id="8" name="Picture 7" descr="Background Half Sphere-01.png">
            <a:extLst>
              <a:ext uri="{FF2B5EF4-FFF2-40B4-BE49-F238E27FC236}">
                <a16:creationId xmlns:a16="http://schemas.microsoft.com/office/drawing/2014/main" id="{9F150360-0AB7-B74C-A6FB-D3C91839FB6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pic>
        <p:nvPicPr>
          <p:cNvPr id="4" name="Picture 3" descr="Background Half Sphere-01.png">
            <a:extLst>
              <a:ext uri="{FF2B5EF4-FFF2-40B4-BE49-F238E27FC236}">
                <a16:creationId xmlns:a16="http://schemas.microsoft.com/office/drawing/2014/main" id="{35381A04-2706-BE65-1678-33556267D924}"/>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spTree>
    <p:extLst>
      <p:ext uri="{BB962C8B-B14F-4D97-AF65-F5344CB8AC3E}">
        <p14:creationId xmlns:p14="http://schemas.microsoft.com/office/powerpoint/2010/main" val="14468757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451" y="0"/>
            <a:ext cx="3047549" cy="6858000"/>
          </a:xfrm>
          <a:prstGeom prst="rect">
            <a:avLst/>
          </a:prstGeom>
        </p:spPr>
      </p:pic>
      <p:sp>
        <p:nvSpPr>
          <p:cNvPr id="2" name="Title 1"/>
          <p:cNvSpPr>
            <a:spLocks noGrp="1"/>
          </p:cNvSpPr>
          <p:nvPr>
            <p:ph type="title"/>
          </p:nvPr>
        </p:nvSpPr>
        <p:spPr>
          <a:xfrm>
            <a:off x="665559" y="487681"/>
            <a:ext cx="8107179"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7" name="Table Placeholder 6"/>
          <p:cNvSpPr>
            <a:spLocks noGrp="1"/>
          </p:cNvSpPr>
          <p:nvPr>
            <p:ph type="tbl" sz="quarter" idx="14"/>
          </p:nvPr>
        </p:nvSpPr>
        <p:spPr>
          <a:xfrm>
            <a:off x="663787" y="1597153"/>
            <a:ext cx="8108951" cy="4086455"/>
          </a:xfrm>
          <a:prstGeom prst="rect">
            <a:avLst/>
          </a:prstGeom>
        </p:spPr>
        <p:txBody>
          <a:bodyPr>
            <a:normAutofit/>
          </a:bodyPr>
          <a:lstStyle>
            <a:lvl1pPr marL="0" indent="0">
              <a:lnSpc>
                <a:spcPts val="3200"/>
              </a:lnSpc>
              <a:spcBef>
                <a:spcPts val="0"/>
              </a:spcBef>
              <a:buNone/>
              <a:defRPr sz="2667"/>
            </a:lvl1pPr>
          </a:lstStyle>
          <a:p>
            <a:r>
              <a:rPr lang="en-US"/>
              <a:t>Click icon to add table</a:t>
            </a:r>
          </a:p>
        </p:txBody>
      </p:sp>
      <p:sp>
        <p:nvSpPr>
          <p:cNvPr id="13" name="Text Placeholder 12"/>
          <p:cNvSpPr>
            <a:spLocks noGrp="1"/>
          </p:cNvSpPr>
          <p:nvPr>
            <p:ph type="body" sz="quarter" idx="15"/>
          </p:nvPr>
        </p:nvSpPr>
        <p:spPr>
          <a:xfrm>
            <a:off x="9509760" y="1597153"/>
            <a:ext cx="2316480" cy="4086455"/>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pic>
        <p:nvPicPr>
          <p:cNvPr id="9" name="Picture 8" descr="Background Half gradient-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451" y="0"/>
            <a:ext cx="3047549" cy="6858000"/>
          </a:xfrm>
          <a:prstGeom prst="rect">
            <a:avLst/>
          </a:prstGeom>
        </p:spPr>
      </p:pic>
      <p:pic>
        <p:nvPicPr>
          <p:cNvPr id="10" name="Picture 9" descr="Background Half gradient-03.png">
            <a:extLst>
              <a:ext uri="{FF2B5EF4-FFF2-40B4-BE49-F238E27FC236}">
                <a16:creationId xmlns:a16="http://schemas.microsoft.com/office/drawing/2014/main" id="{26B35CF6-A61C-A14E-9201-84A96FC10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451" y="0"/>
            <a:ext cx="3047549" cy="6858000"/>
          </a:xfrm>
          <a:prstGeom prst="rect">
            <a:avLst/>
          </a:prstGeom>
        </p:spPr>
      </p:pic>
    </p:spTree>
    <p:extLst>
      <p:ext uri="{BB962C8B-B14F-4D97-AF65-F5344CB8AC3E}">
        <p14:creationId xmlns:p14="http://schemas.microsoft.com/office/powerpoint/2010/main" val="2074063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8" name="Picture Placeholder 5"/>
          <p:cNvSpPr>
            <a:spLocks noGrp="1"/>
          </p:cNvSpPr>
          <p:nvPr>
            <p:ph type="pic" sz="quarter" idx="10"/>
          </p:nvPr>
        </p:nvSpPr>
        <p:spPr>
          <a:xfrm>
            <a:off x="6101415" y="0"/>
            <a:ext cx="6090587" cy="68580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16282853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0"/>
            <a:ext cx="10363200" cy="788471"/>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3"/>
          <p:cNvSpPr>
            <a:spLocks noGrp="1"/>
          </p:cNvSpPr>
          <p:nvPr>
            <p:ph sz="quarter" idx="14"/>
          </p:nvPr>
        </p:nvSpPr>
        <p:spPr>
          <a:xfrm>
            <a:off x="665558" y="1602317"/>
            <a:ext cx="10363199" cy="4466167"/>
          </a:xfrm>
        </p:spPr>
        <p:txBody>
          <a:bodyPr>
            <a:noAutofit/>
          </a:bodyPr>
          <a:lstStyle>
            <a:lvl1pPr>
              <a:spcAft>
                <a:spcPts val="1600"/>
              </a:spcAft>
              <a:defRPr/>
            </a:lvl1pPr>
            <a:lvl2pPr>
              <a:spcAft>
                <a:spcPts val="1600"/>
              </a:spcAft>
              <a:defRPr/>
            </a:lvl2pPr>
            <a:lvl3pPr indent="-304792">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6375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98101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8" name="Text Placeholder 5"/>
          <p:cNvSpPr>
            <a:spLocks noGrp="1"/>
          </p:cNvSpPr>
          <p:nvPr>
            <p:ph type="body" sz="quarter" idx="14"/>
          </p:nvPr>
        </p:nvSpPr>
        <p:spPr>
          <a:xfrm>
            <a:off x="675543" y="1597153"/>
            <a:ext cx="5425440"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6221132" y="1597153"/>
            <a:ext cx="5425440" cy="4444863"/>
          </a:xfrm>
        </p:spPr>
        <p:txBody>
          <a:bodyPr lIns="0" tIns="0" rIns="0" bIns="0" numCol="1" spcCol="374904">
            <a:noAutofit/>
          </a:bodyPr>
          <a:lstStyle>
            <a:lvl1pPr marL="14817" indent="0">
              <a:lnSpc>
                <a:spcPct val="100000"/>
              </a:lnSpc>
              <a:spcBef>
                <a:spcPts val="1600"/>
              </a:spcBef>
              <a:spcAft>
                <a:spcPts val="1067"/>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tabLst/>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292601">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264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15761753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4" name="Picture Placeholder 10">
            <a:extLst>
              <a:ext uri="{FF2B5EF4-FFF2-40B4-BE49-F238E27FC236}">
                <a16:creationId xmlns:a16="http://schemas.microsoft.com/office/drawing/2014/main" id="{F7954407-0F0F-4A4D-9CA3-6832ACB069A4}"/>
              </a:ext>
            </a:extLst>
          </p:cNvPr>
          <p:cNvSpPr>
            <a:spLocks noGrp="1"/>
          </p:cNvSpPr>
          <p:nvPr>
            <p:ph type="pic" sz="quarter" idx="15"/>
          </p:nvPr>
        </p:nvSpPr>
        <p:spPr>
          <a:xfrm>
            <a:off x="6081186" y="1602319"/>
            <a:ext cx="5452533" cy="4086552"/>
          </a:xfrm>
          <a:prstGeom prst="rect">
            <a:avLst/>
          </a:prstGeom>
        </p:spPr>
        <p:txBody>
          <a:bodyPr>
            <a:normAutofit/>
          </a:bodyPr>
          <a:lstStyle>
            <a:lvl1pPr marL="0" indent="0">
              <a:buNone/>
              <a:defRPr sz="1600"/>
            </a:lvl1pPr>
          </a:lstStyle>
          <a:p>
            <a:r>
              <a:rPr lang="en-US"/>
              <a:t>Click icon to add picture</a:t>
            </a:r>
          </a:p>
        </p:txBody>
      </p:sp>
      <p:sp>
        <p:nvSpPr>
          <p:cNvPr id="5" name="Text Placeholder 5">
            <a:extLst>
              <a:ext uri="{FF2B5EF4-FFF2-40B4-BE49-F238E27FC236}">
                <a16:creationId xmlns:a16="http://schemas.microsoft.com/office/drawing/2014/main" id="{E2CCCC15-2C98-B047-96FD-2DF6BE0B1039}"/>
              </a:ext>
            </a:extLst>
          </p:cNvPr>
          <p:cNvSpPr>
            <a:spLocks noGrp="1"/>
          </p:cNvSpPr>
          <p:nvPr>
            <p:ph type="body" sz="quarter" idx="14"/>
          </p:nvPr>
        </p:nvSpPr>
        <p:spPr>
          <a:xfrm>
            <a:off x="675544" y="1597153"/>
            <a:ext cx="5188809"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773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4644225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4" name="Content Placeholder 10">
            <a:extLst>
              <a:ext uri="{FF2B5EF4-FFF2-40B4-BE49-F238E27FC236}">
                <a16:creationId xmlns:a16="http://schemas.microsoft.com/office/drawing/2014/main" id="{51818907-0E41-8546-8C19-4704E8E19F15}"/>
              </a:ext>
            </a:extLst>
          </p:cNvPr>
          <p:cNvSpPr>
            <a:spLocks noGrp="1"/>
          </p:cNvSpPr>
          <p:nvPr>
            <p:ph sz="quarter" idx="10"/>
          </p:nvPr>
        </p:nvSpPr>
        <p:spPr>
          <a:xfrm>
            <a:off x="663788" y="3102688"/>
            <a:ext cx="2722645" cy="2316569"/>
          </a:xfrm>
        </p:spPr>
        <p:txBody>
          <a:bodyPr>
            <a:noAutofit/>
          </a:bodyPr>
          <a:lstStyle>
            <a:lvl1pPr marL="0" indent="0">
              <a:buNone/>
              <a:defRPr sz="2133" b="1">
                <a:solidFill>
                  <a:schemeClr val="accent5"/>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Click to edit Master text styles</a:t>
            </a:r>
          </a:p>
        </p:txBody>
      </p:sp>
      <p:sp>
        <p:nvSpPr>
          <p:cNvPr id="5" name="Text Placeholder 3">
            <a:extLst>
              <a:ext uri="{FF2B5EF4-FFF2-40B4-BE49-F238E27FC236}">
                <a16:creationId xmlns:a16="http://schemas.microsoft.com/office/drawing/2014/main" id="{3E5CFD0A-D716-114A-886F-933EC23135D8}"/>
              </a:ext>
            </a:extLst>
          </p:cNvPr>
          <p:cNvSpPr>
            <a:spLocks noGrp="1"/>
          </p:cNvSpPr>
          <p:nvPr>
            <p:ph type="body" sz="quarter" idx="12"/>
          </p:nvPr>
        </p:nvSpPr>
        <p:spPr>
          <a:xfrm>
            <a:off x="663786" y="5659187"/>
            <a:ext cx="10364972" cy="617659"/>
          </a:xfrm>
        </p:spPr>
        <p:txBody>
          <a:bodyPr>
            <a:noAutofit/>
          </a:bodyPr>
          <a:lstStyle>
            <a:lvl1pPr>
              <a:lnSpc>
                <a:spcPct val="100000"/>
              </a:lnSpc>
              <a:defRPr sz="2133"/>
            </a:lvl1pPr>
          </a:lstStyle>
          <a:p>
            <a:pPr lvl="0"/>
            <a:r>
              <a:rPr lang="en-US"/>
              <a:t>Click to edit Master text styles</a:t>
            </a:r>
          </a:p>
        </p:txBody>
      </p:sp>
      <p:sp>
        <p:nvSpPr>
          <p:cNvPr id="6" name="Content Placeholder 10">
            <a:extLst>
              <a:ext uri="{FF2B5EF4-FFF2-40B4-BE49-F238E27FC236}">
                <a16:creationId xmlns:a16="http://schemas.microsoft.com/office/drawing/2014/main" id="{A91ADC71-BE6B-9946-870E-6E76A18DE29D}"/>
              </a:ext>
            </a:extLst>
          </p:cNvPr>
          <p:cNvSpPr>
            <a:spLocks noGrp="1"/>
          </p:cNvSpPr>
          <p:nvPr>
            <p:ph sz="quarter" idx="13"/>
          </p:nvPr>
        </p:nvSpPr>
        <p:spPr>
          <a:xfrm>
            <a:off x="9017311" y="3102688"/>
            <a:ext cx="2722645" cy="2316569"/>
          </a:xfrm>
        </p:spPr>
        <p:txBody>
          <a:bodyPr>
            <a:noAutofit/>
          </a:bodyPr>
          <a:lstStyle>
            <a:lvl1pPr marL="0" indent="0">
              <a:buNone/>
              <a:defRPr sz="2133" b="1">
                <a:solidFill>
                  <a:schemeClr val="accent6"/>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Click to edit Master text styles</a:t>
            </a:r>
          </a:p>
        </p:txBody>
      </p:sp>
      <p:sp>
        <p:nvSpPr>
          <p:cNvPr id="7" name="Content Placeholder 10">
            <a:extLst>
              <a:ext uri="{FF2B5EF4-FFF2-40B4-BE49-F238E27FC236}">
                <a16:creationId xmlns:a16="http://schemas.microsoft.com/office/drawing/2014/main" id="{B2BB487F-757A-0942-B4EE-1F02936A0F91}"/>
              </a:ext>
            </a:extLst>
          </p:cNvPr>
          <p:cNvSpPr>
            <a:spLocks noGrp="1"/>
          </p:cNvSpPr>
          <p:nvPr>
            <p:ph sz="quarter" idx="14"/>
          </p:nvPr>
        </p:nvSpPr>
        <p:spPr>
          <a:xfrm>
            <a:off x="4810178" y="3102688"/>
            <a:ext cx="2722645" cy="2316569"/>
          </a:xfrm>
        </p:spPr>
        <p:txBody>
          <a:bodyPr>
            <a:noAutofit/>
          </a:bodyPr>
          <a:lstStyle>
            <a:lvl1pPr marL="0" indent="0">
              <a:buNone/>
              <a:defRPr sz="2133" b="1">
                <a:solidFill>
                  <a:schemeClr val="accent3"/>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a:t>Click to edit Master text styles</a:t>
            </a:r>
          </a:p>
        </p:txBody>
      </p:sp>
      <p:sp>
        <p:nvSpPr>
          <p:cNvPr id="8" name="Picture Placeholder 15">
            <a:extLst>
              <a:ext uri="{FF2B5EF4-FFF2-40B4-BE49-F238E27FC236}">
                <a16:creationId xmlns:a16="http://schemas.microsoft.com/office/drawing/2014/main" id="{97C4D66D-1D33-D24B-B82A-29786E0B4DBD}"/>
              </a:ext>
            </a:extLst>
          </p:cNvPr>
          <p:cNvSpPr>
            <a:spLocks noGrp="1"/>
          </p:cNvSpPr>
          <p:nvPr>
            <p:ph type="pic" sz="quarter" idx="15"/>
          </p:nvPr>
        </p:nvSpPr>
        <p:spPr>
          <a:xfrm>
            <a:off x="663788" y="1598100"/>
            <a:ext cx="2722033" cy="1421177"/>
          </a:xfrm>
        </p:spPr>
        <p:txBody>
          <a:bodyPr anchor="ctr">
            <a:normAutofit/>
          </a:bodyPr>
          <a:lstStyle>
            <a:lvl1pPr algn="ctr">
              <a:defRPr sz="1600"/>
            </a:lvl1pPr>
          </a:lstStyle>
          <a:p>
            <a:r>
              <a:rPr lang="en-US"/>
              <a:t>Click icon to add picture</a:t>
            </a:r>
          </a:p>
        </p:txBody>
      </p:sp>
      <p:sp>
        <p:nvSpPr>
          <p:cNvPr id="9" name="Picture Placeholder 15">
            <a:extLst>
              <a:ext uri="{FF2B5EF4-FFF2-40B4-BE49-F238E27FC236}">
                <a16:creationId xmlns:a16="http://schemas.microsoft.com/office/drawing/2014/main" id="{D0403E0A-D912-BD45-B290-FFE49B5984C4}"/>
              </a:ext>
            </a:extLst>
          </p:cNvPr>
          <p:cNvSpPr>
            <a:spLocks noGrp="1"/>
          </p:cNvSpPr>
          <p:nvPr>
            <p:ph type="pic" sz="quarter" idx="16"/>
          </p:nvPr>
        </p:nvSpPr>
        <p:spPr>
          <a:xfrm>
            <a:off x="4810178" y="1598100"/>
            <a:ext cx="2722033" cy="1421177"/>
          </a:xfrm>
        </p:spPr>
        <p:txBody>
          <a:bodyPr anchor="ctr">
            <a:normAutofit/>
          </a:bodyPr>
          <a:lstStyle>
            <a:lvl1pPr algn="ctr">
              <a:defRPr sz="1600"/>
            </a:lvl1pPr>
          </a:lstStyle>
          <a:p>
            <a:r>
              <a:rPr lang="en-US"/>
              <a:t>Click icon to add picture</a:t>
            </a:r>
          </a:p>
        </p:txBody>
      </p:sp>
      <p:sp>
        <p:nvSpPr>
          <p:cNvPr id="10" name="Picture Placeholder 15">
            <a:extLst>
              <a:ext uri="{FF2B5EF4-FFF2-40B4-BE49-F238E27FC236}">
                <a16:creationId xmlns:a16="http://schemas.microsoft.com/office/drawing/2014/main" id="{DF0E45BE-E6AB-C04C-A943-762C808A750F}"/>
              </a:ext>
            </a:extLst>
          </p:cNvPr>
          <p:cNvSpPr>
            <a:spLocks noGrp="1"/>
          </p:cNvSpPr>
          <p:nvPr>
            <p:ph type="pic" sz="quarter" idx="17"/>
          </p:nvPr>
        </p:nvSpPr>
        <p:spPr>
          <a:xfrm>
            <a:off x="9017312" y="1598100"/>
            <a:ext cx="2722033" cy="1421177"/>
          </a:xfrm>
        </p:spPr>
        <p:txBody>
          <a:bodyPr anchor="ct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22602368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C371555D-7120-4031-93F1-65CE4C574457}" type="slidenum">
              <a:rPr lang="en-US" smtClean="0"/>
              <a:t>‹#›</a:t>
            </a:fld>
            <a:endParaRPr lang="en-US"/>
          </a:p>
        </p:txBody>
      </p:sp>
      <p:sp>
        <p:nvSpPr>
          <p:cNvPr id="11" name="Text Placeholder 7">
            <a:extLst>
              <a:ext uri="{FF2B5EF4-FFF2-40B4-BE49-F238E27FC236}">
                <a16:creationId xmlns:a16="http://schemas.microsoft.com/office/drawing/2014/main" id="{3C377083-A141-8144-9FDC-08E03E4B1047}"/>
              </a:ext>
            </a:extLst>
          </p:cNvPr>
          <p:cNvSpPr>
            <a:spLocks noGrp="1"/>
          </p:cNvSpPr>
          <p:nvPr>
            <p:ph type="body" sz="quarter" idx="10"/>
          </p:nvPr>
        </p:nvSpPr>
        <p:spPr>
          <a:xfrm>
            <a:off x="692815" y="1996369"/>
            <a:ext cx="2489059" cy="3080523"/>
          </a:xfrm>
          <a:solidFill>
            <a:schemeClr val="accent5"/>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12A8034E-760C-9744-BDFC-EAE6C7B37D17}"/>
              </a:ext>
            </a:extLst>
          </p:cNvPr>
          <p:cNvSpPr>
            <a:spLocks noGrp="1"/>
          </p:cNvSpPr>
          <p:nvPr>
            <p:ph type="body" sz="quarter" idx="11"/>
          </p:nvPr>
        </p:nvSpPr>
        <p:spPr>
          <a:xfrm>
            <a:off x="3463295" y="1996369"/>
            <a:ext cx="2489059" cy="3080523"/>
          </a:xfrm>
          <a:solidFill>
            <a:schemeClr val="accent3"/>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334A8CC6-D1EE-1B4A-B062-05475BDEA98D}"/>
              </a:ext>
            </a:extLst>
          </p:cNvPr>
          <p:cNvSpPr>
            <a:spLocks noGrp="1"/>
          </p:cNvSpPr>
          <p:nvPr>
            <p:ph type="body" sz="quarter" idx="12"/>
          </p:nvPr>
        </p:nvSpPr>
        <p:spPr>
          <a:xfrm>
            <a:off x="6233775" y="1996369"/>
            <a:ext cx="2489059" cy="3080523"/>
          </a:xfrm>
          <a:solidFill>
            <a:schemeClr val="accent4"/>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Click to edit Master text styles</a:t>
            </a:r>
          </a:p>
          <a:p>
            <a:pPr lvl="1"/>
            <a:r>
              <a:rPr lang="en-US"/>
              <a:t>Second level</a:t>
            </a:r>
          </a:p>
        </p:txBody>
      </p:sp>
      <p:sp>
        <p:nvSpPr>
          <p:cNvPr id="15" name="Text Placeholder 7">
            <a:extLst>
              <a:ext uri="{FF2B5EF4-FFF2-40B4-BE49-F238E27FC236}">
                <a16:creationId xmlns:a16="http://schemas.microsoft.com/office/drawing/2014/main" id="{E1A4314F-36EA-614E-A59B-FC27C8EA26A3}"/>
              </a:ext>
            </a:extLst>
          </p:cNvPr>
          <p:cNvSpPr>
            <a:spLocks noGrp="1"/>
          </p:cNvSpPr>
          <p:nvPr>
            <p:ph type="body" sz="quarter" idx="13"/>
          </p:nvPr>
        </p:nvSpPr>
        <p:spPr>
          <a:xfrm>
            <a:off x="9004256" y="1996369"/>
            <a:ext cx="2489059" cy="3080523"/>
          </a:xfrm>
          <a:solidFill>
            <a:schemeClr val="accent6"/>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53303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ivider with quote, purple gradient">
    <p:spTree>
      <p:nvGrpSpPr>
        <p:cNvPr id="1" name=""/>
        <p:cNvGrpSpPr/>
        <p:nvPr/>
      </p:nvGrpSpPr>
      <p:grpSpPr>
        <a:xfrm>
          <a:off x="0" y="0"/>
          <a:ext cx="0" cy="0"/>
          <a:chOff x="0" y="0"/>
          <a:chExt cx="0" cy="0"/>
        </a:xfrm>
      </p:grpSpPr>
      <p:pic>
        <p:nvPicPr>
          <p:cNvPr id="8" name="Picture 7" descr="Association_PPT_Back_Horz_Adjustr2-03.png">
            <a:extLst>
              <a:ext uri="{FF2B5EF4-FFF2-40B4-BE49-F238E27FC236}">
                <a16:creationId xmlns:a16="http://schemas.microsoft.com/office/drawing/2014/main" id="{8D0F1C9A-ED2E-6A49-AEB1-9E70633CD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pic>
        <p:nvPicPr>
          <p:cNvPr id="7" name="Picture 6"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Click to edit Master text styles</a:t>
            </a:r>
          </a:p>
          <a:p>
            <a:pPr lvl="1"/>
            <a:r>
              <a:rPr lang="en-US"/>
              <a:t>Second level</a:t>
            </a:r>
          </a:p>
        </p:txBody>
      </p:sp>
      <p:sp>
        <p:nvSpPr>
          <p:cNvPr id="10" name="Slide Number Placeholder 5">
            <a:extLst>
              <a:ext uri="{FF2B5EF4-FFF2-40B4-BE49-F238E27FC236}">
                <a16:creationId xmlns:a16="http://schemas.microsoft.com/office/drawing/2014/main" id="{C81A09BC-2FD5-0B44-8AC7-75DF0615E105}"/>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14514261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_Divider with quote, purple gradient">
    <p:spTree>
      <p:nvGrpSpPr>
        <p:cNvPr id="1" name=""/>
        <p:cNvGrpSpPr/>
        <p:nvPr/>
      </p:nvGrpSpPr>
      <p:grpSpPr>
        <a:xfrm>
          <a:off x="0" y="0"/>
          <a:ext cx="0" cy="0"/>
          <a:chOff x="0" y="0"/>
          <a:chExt cx="0" cy="0"/>
        </a:xfrm>
      </p:grpSpPr>
      <p:pic>
        <p:nvPicPr>
          <p:cNvPr id="7" name="Picture 6" descr="Background5-01.png">
            <a:extLst>
              <a:ext uri="{FF2B5EF4-FFF2-40B4-BE49-F238E27FC236}">
                <a16:creationId xmlns:a16="http://schemas.microsoft.com/office/drawing/2014/main" id="{E7170E97-3B88-5D46-8B55-228406E10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64097"/>
          </a:xfrm>
          <a:prstGeom prst="rect">
            <a:avLst/>
          </a:prstGeom>
        </p:spPr>
      </p:pic>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64097"/>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F32B603A-B3C8-0048-8EA1-99FE9A1F7AB9}"/>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7769528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4_Divider with quote, purple gradient">
    <p:spTree>
      <p:nvGrpSpPr>
        <p:cNvPr id="1" name=""/>
        <p:cNvGrpSpPr/>
        <p:nvPr/>
      </p:nvGrpSpPr>
      <p:grpSpPr>
        <a:xfrm>
          <a:off x="0" y="0"/>
          <a:ext cx="0" cy="0"/>
          <a:chOff x="0" y="0"/>
          <a:chExt cx="0" cy="0"/>
        </a:xfrm>
      </p:grpSpPr>
      <p:pic>
        <p:nvPicPr>
          <p:cNvPr id="7" name="Picture 6" descr="Background7-01.png">
            <a:extLst>
              <a:ext uri="{FF2B5EF4-FFF2-40B4-BE49-F238E27FC236}">
                <a16:creationId xmlns:a16="http://schemas.microsoft.com/office/drawing/2014/main" id="{40378374-AA26-7F48-9C93-7F61B4836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a:solidFill>
            <a:schemeClr val="bg1"/>
          </a:solidFill>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78836120-7A63-974D-8BF1-769D9ABA8335}"/>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11268882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2_Divider with quote, purple gradient">
    <p:spTree>
      <p:nvGrpSpPr>
        <p:cNvPr id="1" name=""/>
        <p:cNvGrpSpPr/>
        <p:nvPr/>
      </p:nvGrpSpPr>
      <p:grpSpPr>
        <a:xfrm>
          <a:off x="0" y="0"/>
          <a:ext cx="0" cy="0"/>
          <a:chOff x="0" y="0"/>
          <a:chExt cx="0" cy="0"/>
        </a:xfrm>
      </p:grpSpPr>
      <p:pic>
        <p:nvPicPr>
          <p:cNvPr id="7" name="Picture 6" descr="Background6-01.png">
            <a:extLst>
              <a:ext uri="{FF2B5EF4-FFF2-40B4-BE49-F238E27FC236}">
                <a16:creationId xmlns:a16="http://schemas.microsoft.com/office/drawing/2014/main" id="{DECE967F-D7F7-AA40-A41C-493CB5243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723769AA-5690-3149-A4CA-7BD2F82A5990}"/>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28594198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4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sp>
        <p:nvSpPr>
          <p:cNvPr id="2" name="TextBox 1"/>
          <p:cNvSpPr txBox="1"/>
          <p:nvPr/>
        </p:nvSpPr>
        <p:spPr>
          <a:xfrm>
            <a:off x="661671" y="4498678"/>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7" name="TextBox 6"/>
          <p:cNvSpPr txBox="1"/>
          <p:nvPr/>
        </p:nvSpPr>
        <p:spPr>
          <a:xfrm>
            <a:off x="555830" y="6337344"/>
            <a:ext cx="6987969" cy="256545"/>
          </a:xfrm>
          <a:prstGeom prst="rect">
            <a:avLst/>
          </a:prstGeom>
          <a:noFill/>
        </p:spPr>
        <p:txBody>
          <a:bodyPr wrap="square" rtlCol="0">
            <a:spAutoFit/>
          </a:bodyPr>
          <a:lstStyle/>
          <a:p>
            <a:r>
              <a:rPr lang="en-US" sz="1067" b="0" i="0" kern="1200">
                <a:solidFill>
                  <a:schemeClr val="bg1"/>
                </a:solidFill>
                <a:effectLst/>
                <a:latin typeface="+mn-lt"/>
                <a:ea typeface="+mn-ea"/>
                <a:cs typeface="+mn-cs"/>
              </a:rPr>
              <a:t>© 2018 Association of International Certified Professional Accountants. All rights reserved.</a:t>
            </a:r>
            <a:endParaRPr lang="en-US" sz="1067">
              <a:solidFill>
                <a:schemeClr val="bg1"/>
              </a:solidFill>
            </a:endParaRPr>
          </a:p>
        </p:txBody>
      </p:sp>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sp>
        <p:nvSpPr>
          <p:cNvPr id="15" name="TextBox 14">
            <a:extLst>
              <a:ext uri="{FF2B5EF4-FFF2-40B4-BE49-F238E27FC236}">
                <a16:creationId xmlns:a16="http://schemas.microsoft.com/office/drawing/2014/main" id="{5814B1D1-55DA-1946-B645-814A9D6D8F42}"/>
              </a:ext>
            </a:extLst>
          </p:cNvPr>
          <p:cNvSpPr txBox="1"/>
          <p:nvPr/>
        </p:nvSpPr>
        <p:spPr>
          <a:xfrm>
            <a:off x="661671" y="3330146"/>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29" name="TextBox 28">
            <a:extLst>
              <a:ext uri="{FF2B5EF4-FFF2-40B4-BE49-F238E27FC236}">
                <a16:creationId xmlns:a16="http://schemas.microsoft.com/office/drawing/2014/main" id="{BB8BF4EF-DC05-3745-8C1B-09225975C9DD}"/>
              </a:ext>
            </a:extLst>
          </p:cNvPr>
          <p:cNvSpPr txBox="1"/>
          <p:nvPr/>
        </p:nvSpPr>
        <p:spPr>
          <a:xfrm>
            <a:off x="661671" y="3330146"/>
            <a:ext cx="7719871" cy="1518364"/>
          </a:xfrm>
          <a:prstGeom prst="rect">
            <a:avLst/>
          </a:prstGeom>
          <a:noFill/>
        </p:spPr>
        <p:txBody>
          <a:bodyPr wrap="square" lIns="0" tIns="0" bIns="0" rtlCol="0">
            <a:noAutofit/>
          </a:bodyPr>
          <a:lstStyle/>
          <a:p>
            <a:r>
              <a:rPr lang="en-US" sz="9066" dirty="0">
                <a:solidFill>
                  <a:srgbClr val="FFFFFF"/>
                </a:solidFill>
              </a:rPr>
              <a:t>Thank you</a:t>
            </a:r>
          </a:p>
        </p:txBody>
      </p:sp>
      <p:pic>
        <p:nvPicPr>
          <p:cNvPr id="3" name="Picture 2">
            <a:extLst>
              <a:ext uri="{FF2B5EF4-FFF2-40B4-BE49-F238E27FC236}">
                <a16:creationId xmlns:a16="http://schemas.microsoft.com/office/drawing/2014/main" id="{23F1BBB8-2AE3-1B26-4B9C-C283A67D3529}"/>
              </a:ext>
            </a:extLst>
          </p:cNvPr>
          <p:cNvPicPr>
            <a:picLocks noChangeAspect="1"/>
          </p:cNvPicPr>
          <p:nvPr/>
        </p:nvPicPr>
        <p:blipFill>
          <a:blip r:embed="rId3"/>
          <a:stretch>
            <a:fillRect/>
          </a:stretch>
        </p:blipFill>
        <p:spPr>
          <a:xfrm>
            <a:off x="657606" y="698102"/>
            <a:ext cx="2989748" cy="879727"/>
          </a:xfrm>
          <a:prstGeom prst="rect">
            <a:avLst/>
          </a:prstGeom>
        </p:spPr>
      </p:pic>
      <p:sp>
        <p:nvSpPr>
          <p:cNvPr id="4" name="TextBox 3">
            <a:extLst>
              <a:ext uri="{FF2B5EF4-FFF2-40B4-BE49-F238E27FC236}">
                <a16:creationId xmlns:a16="http://schemas.microsoft.com/office/drawing/2014/main" id="{EC7E23AA-F24F-77C6-391B-C7F6ADFC9B1A}"/>
              </a:ext>
            </a:extLst>
          </p:cNvPr>
          <p:cNvSpPr txBox="1"/>
          <p:nvPr/>
        </p:nvSpPr>
        <p:spPr>
          <a:xfrm>
            <a:off x="555829" y="5917426"/>
            <a:ext cx="11258219" cy="584968"/>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2024 Association of International Certified Professional Accountants. All rights reserved. </a:t>
            </a:r>
            <a:r>
              <a:rPr lang="en-US" sz="1067" dirty="0">
                <a:solidFill>
                  <a:schemeClr val="bg1"/>
                </a:solidFill>
              </a:rPr>
              <a:t>This presentation’s images are subject to copyright protection and used under license from third parties. </a:t>
            </a:r>
            <a:r>
              <a:rPr lang="en-US" sz="1067" b="1" u="none" dirty="0">
                <a:solidFill>
                  <a:schemeClr val="bg1"/>
                </a:solidFill>
              </a:rPr>
              <a:t>Do not use images from this presentation in other presentations or documents without first consulting with Legal. </a:t>
            </a:r>
            <a:r>
              <a:rPr lang="en-US" sz="1067" dirty="0">
                <a:solidFill>
                  <a:schemeClr val="bg1"/>
                </a:solidFill>
              </a:rPr>
              <a:t>The use of copyrighted images outside the licensed scope constitutes copyright infringement and subjects the user to monetary damages and other penalties. 2201-15634-2023</a:t>
            </a:r>
          </a:p>
        </p:txBody>
      </p:sp>
      <p:sp>
        <p:nvSpPr>
          <p:cNvPr id="8" name="TextBox 7">
            <a:extLst>
              <a:ext uri="{FF2B5EF4-FFF2-40B4-BE49-F238E27FC236}">
                <a16:creationId xmlns:a16="http://schemas.microsoft.com/office/drawing/2014/main" id="{0D1DCA5D-00BF-FE3C-363D-CC91D56ECDB8}"/>
              </a:ext>
            </a:extLst>
          </p:cNvPr>
          <p:cNvSpPr txBox="1"/>
          <p:nvPr userDrawn="1"/>
        </p:nvSpPr>
        <p:spPr>
          <a:xfrm>
            <a:off x="661671" y="3330146"/>
            <a:ext cx="7719871" cy="1518364"/>
          </a:xfrm>
          <a:prstGeom prst="rect">
            <a:avLst/>
          </a:prstGeom>
          <a:noFill/>
        </p:spPr>
        <p:txBody>
          <a:bodyPr wrap="square" lIns="0" tIns="0" bIns="0" rtlCol="0">
            <a:noAutofit/>
          </a:bodyPr>
          <a:lstStyle/>
          <a:p>
            <a:r>
              <a:rPr lang="en-US" sz="9066" dirty="0">
                <a:solidFill>
                  <a:srgbClr val="FFFFFF"/>
                </a:solidFill>
              </a:rPr>
              <a:t>Thank you</a:t>
            </a:r>
          </a:p>
        </p:txBody>
      </p:sp>
      <p:pic>
        <p:nvPicPr>
          <p:cNvPr id="9" name="Picture 8">
            <a:extLst>
              <a:ext uri="{FF2B5EF4-FFF2-40B4-BE49-F238E27FC236}">
                <a16:creationId xmlns:a16="http://schemas.microsoft.com/office/drawing/2014/main" id="{CC9B3126-B968-D2A7-E34C-FE8EE11217D1}"/>
              </a:ext>
            </a:extLst>
          </p:cNvPr>
          <p:cNvPicPr>
            <a:picLocks noChangeAspect="1"/>
          </p:cNvPicPr>
          <p:nvPr userDrawn="1"/>
        </p:nvPicPr>
        <p:blipFill>
          <a:blip r:embed="rId3"/>
          <a:stretch>
            <a:fillRect/>
          </a:stretch>
        </p:blipFill>
        <p:spPr>
          <a:xfrm>
            <a:off x="657606" y="698102"/>
            <a:ext cx="2989748" cy="879727"/>
          </a:xfrm>
          <a:prstGeom prst="rect">
            <a:avLst/>
          </a:prstGeom>
        </p:spPr>
      </p:pic>
      <p:sp>
        <p:nvSpPr>
          <p:cNvPr id="10" name="TextBox 9">
            <a:extLst>
              <a:ext uri="{FF2B5EF4-FFF2-40B4-BE49-F238E27FC236}">
                <a16:creationId xmlns:a16="http://schemas.microsoft.com/office/drawing/2014/main" id="{F53153A8-0D6B-2957-7FAD-7D1C504273C8}"/>
              </a:ext>
            </a:extLst>
          </p:cNvPr>
          <p:cNvSpPr txBox="1"/>
          <p:nvPr userDrawn="1"/>
        </p:nvSpPr>
        <p:spPr>
          <a:xfrm>
            <a:off x="555829" y="5917426"/>
            <a:ext cx="11258219" cy="584968"/>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2024 Association of International Certified Professional Accountants. All rights reserved. </a:t>
            </a:r>
            <a:r>
              <a:rPr lang="en-US" sz="1067" dirty="0">
                <a:solidFill>
                  <a:schemeClr val="bg1"/>
                </a:solidFill>
              </a:rPr>
              <a:t>This presentation’s images are subject to copyright protection and used under license from third parties. </a:t>
            </a:r>
            <a:r>
              <a:rPr lang="en-US" sz="1067" b="1" u="none" dirty="0">
                <a:solidFill>
                  <a:schemeClr val="bg1"/>
                </a:solidFill>
              </a:rPr>
              <a:t>Do not use images from this presentation in other presentations or documents without first consulting with Legal. </a:t>
            </a:r>
            <a:r>
              <a:rPr lang="en-US" sz="1067" dirty="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20525916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2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2225"/>
            <a:ext cx="12199733" cy="6870225"/>
          </a:xfrm>
          <a:prstGeom prst="rect">
            <a:avLst/>
          </a:prstGeom>
        </p:spPr>
      </p:pic>
      <p:sp>
        <p:nvSpPr>
          <p:cNvPr id="2" name="TextBox 1"/>
          <p:cNvSpPr txBox="1"/>
          <p:nvPr/>
        </p:nvSpPr>
        <p:spPr>
          <a:xfrm>
            <a:off x="661671" y="4498678"/>
            <a:ext cx="7719871" cy="1518364"/>
          </a:xfrm>
          <a:prstGeom prst="rect">
            <a:avLst/>
          </a:prstGeom>
          <a:noFill/>
        </p:spPr>
        <p:txBody>
          <a:bodyPr wrap="square" lIns="0" tIns="0" bIns="0" rtlCol="0">
            <a:noAutofit/>
          </a:bodyPr>
          <a:lstStyle/>
          <a:p>
            <a:r>
              <a:rPr lang="en-US" sz="9066">
                <a:solidFill>
                  <a:srgbClr val="FFFFFF"/>
                </a:solidFill>
              </a:rPr>
              <a:t>Thank you</a:t>
            </a:r>
          </a:p>
        </p:txBody>
      </p:sp>
      <p:sp>
        <p:nvSpPr>
          <p:cNvPr id="3" name="TextBox 2"/>
          <p:cNvSpPr txBox="1"/>
          <p:nvPr/>
        </p:nvSpPr>
        <p:spPr>
          <a:xfrm>
            <a:off x="555830" y="6337344"/>
            <a:ext cx="6158236" cy="256545"/>
          </a:xfrm>
          <a:prstGeom prst="rect">
            <a:avLst/>
          </a:prstGeom>
          <a:noFill/>
        </p:spPr>
        <p:txBody>
          <a:bodyPr wrap="square" rtlCol="0">
            <a:spAutoFit/>
          </a:bodyPr>
          <a:lstStyle/>
          <a:p>
            <a:r>
              <a:rPr lang="en-US" sz="1067" b="0" i="0" kern="1200">
                <a:solidFill>
                  <a:schemeClr val="bg1"/>
                </a:solidFill>
                <a:effectLst/>
                <a:latin typeface="+mn-lt"/>
                <a:ea typeface="+mn-ea"/>
                <a:cs typeface="+mn-cs"/>
              </a:rPr>
              <a:t>© 2018 Association of International Certified Professional Accountants. All rights reserved.</a:t>
            </a:r>
            <a:endParaRPr lang="en-US" sz="1067">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67" y="716279"/>
            <a:ext cx="1846636" cy="814597"/>
          </a:xfrm>
          <a:prstGeom prst="rect">
            <a:avLst/>
          </a:prstGeom>
        </p:spPr>
      </p:pic>
      <p:pic>
        <p:nvPicPr>
          <p:cNvPr id="8" name="Picture 7"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2225"/>
            <a:ext cx="12199733" cy="6870225"/>
          </a:xfrm>
          <a:prstGeom prst="rect">
            <a:avLst/>
          </a:prstGeom>
        </p:spPr>
      </p:pic>
      <p:pic>
        <p:nvPicPr>
          <p:cNvPr id="5" name="Picture 4">
            <a:extLst>
              <a:ext uri="{FF2B5EF4-FFF2-40B4-BE49-F238E27FC236}">
                <a16:creationId xmlns:a16="http://schemas.microsoft.com/office/drawing/2014/main" id="{3AED4568-0025-BAF7-8D4A-7C61BFC76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01" y="716281"/>
            <a:ext cx="1509183" cy="545252"/>
          </a:xfrm>
          <a:prstGeom prst="rect">
            <a:avLst/>
          </a:prstGeom>
        </p:spPr>
      </p:pic>
      <p:sp>
        <p:nvSpPr>
          <p:cNvPr id="15" name="TextBox 14">
            <a:extLst>
              <a:ext uri="{FF2B5EF4-FFF2-40B4-BE49-F238E27FC236}">
                <a16:creationId xmlns:a16="http://schemas.microsoft.com/office/drawing/2014/main" id="{F6A325DB-1A51-BEDF-0F4A-94A0A449E32E}"/>
              </a:ext>
            </a:extLst>
          </p:cNvPr>
          <p:cNvSpPr txBox="1"/>
          <p:nvPr/>
        </p:nvSpPr>
        <p:spPr>
          <a:xfrm>
            <a:off x="661671" y="3330146"/>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17" name="TextBox 16">
            <a:extLst>
              <a:ext uri="{FF2B5EF4-FFF2-40B4-BE49-F238E27FC236}">
                <a16:creationId xmlns:a16="http://schemas.microsoft.com/office/drawing/2014/main" id="{F27085B6-2E47-C0A8-E23C-BE90B4FD1E0D}"/>
              </a:ext>
            </a:extLst>
          </p:cNvPr>
          <p:cNvSpPr txBox="1"/>
          <p:nvPr/>
        </p:nvSpPr>
        <p:spPr>
          <a:xfrm>
            <a:off x="555829" y="5917426"/>
            <a:ext cx="11258219" cy="584968"/>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2023 Association of International Certified Professional Accountants. All rights reserved. </a:t>
            </a:r>
            <a:r>
              <a:rPr lang="en-US" sz="1067" dirty="0">
                <a:solidFill>
                  <a:schemeClr val="bg1"/>
                </a:solidFill>
              </a:rPr>
              <a:t>This presentation’s images are subject to copyright protection and used under license from third parties. </a:t>
            </a:r>
            <a:r>
              <a:rPr lang="en-US" sz="1067" b="1" u="none" dirty="0">
                <a:solidFill>
                  <a:schemeClr val="bg1"/>
                </a:solidFill>
              </a:rPr>
              <a:t>Do not use images from this presentation in other presentations or documents without first consulting with Legal. </a:t>
            </a:r>
            <a:r>
              <a:rPr lang="en-US" sz="1067" dirty="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13862946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2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
        <p:nvSpPr>
          <p:cNvPr id="3" name="TextBox 2">
            <a:extLst>
              <a:ext uri="{FF2B5EF4-FFF2-40B4-BE49-F238E27FC236}">
                <a16:creationId xmlns:a16="http://schemas.microsoft.com/office/drawing/2014/main" id="{7F4BD1A2-F667-96A7-E485-53A05415E551}"/>
              </a:ext>
            </a:extLst>
          </p:cNvPr>
          <p:cNvSpPr txBox="1"/>
          <p:nvPr/>
        </p:nvSpPr>
        <p:spPr>
          <a:xfrm>
            <a:off x="661671" y="3330146"/>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4" name="TextBox 3">
            <a:extLst>
              <a:ext uri="{FF2B5EF4-FFF2-40B4-BE49-F238E27FC236}">
                <a16:creationId xmlns:a16="http://schemas.microsoft.com/office/drawing/2014/main" id="{0C42EF22-7F20-A374-9748-2C65AD56268D}"/>
              </a:ext>
            </a:extLst>
          </p:cNvPr>
          <p:cNvSpPr txBox="1"/>
          <p:nvPr/>
        </p:nvSpPr>
        <p:spPr>
          <a:xfrm>
            <a:off x="555829" y="5917426"/>
            <a:ext cx="11258219" cy="584968"/>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2023 Association of International Certified Professional Accountants. All rights reserved. </a:t>
            </a:r>
            <a:r>
              <a:rPr lang="en-US" sz="1067" dirty="0">
                <a:solidFill>
                  <a:schemeClr val="bg1"/>
                </a:solidFill>
              </a:rPr>
              <a:t>This presentation’s images are subject to copyright protection and used under license from third parties. </a:t>
            </a:r>
            <a:r>
              <a:rPr lang="en-US" sz="1067" b="1" u="none" dirty="0">
                <a:solidFill>
                  <a:schemeClr val="bg1"/>
                </a:solidFill>
              </a:rPr>
              <a:t>Do not use images from this presentation in other presentations or documents without first consulting with Legal. </a:t>
            </a:r>
            <a:r>
              <a:rPr lang="en-US" sz="1067" dirty="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17405435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Divider purple gradient">
    <p:spTree>
      <p:nvGrpSpPr>
        <p:cNvPr id="1" name=""/>
        <p:cNvGrpSpPr/>
        <p:nvPr/>
      </p:nvGrpSpPr>
      <p:grpSpPr>
        <a:xfrm>
          <a:off x="0" y="0"/>
          <a:ext cx="0" cy="0"/>
          <a:chOff x="0" y="0"/>
          <a:chExt cx="0" cy="0"/>
        </a:xfrm>
      </p:grpSpPr>
      <p:pic>
        <p:nvPicPr>
          <p:cNvPr id="6" name="Picture 5" descr="Association_PPT_Back_Horz_Adjustr2-03.png">
            <a:extLst>
              <a:ext uri="{FF2B5EF4-FFF2-40B4-BE49-F238E27FC236}">
                <a16:creationId xmlns:a16="http://schemas.microsoft.com/office/drawing/2014/main" id="{07D237D6-A7DF-0640-BCFD-D65D36D2F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
            <a:ext cx="12199733" cy="6870225"/>
          </a:xfrm>
          <a:prstGeom prst="rect">
            <a:avLst/>
          </a:prstGeom>
        </p:spPr>
      </p:pic>
      <p:pic>
        <p:nvPicPr>
          <p:cNvPr id="4" name="Picture 3"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
            <a:ext cx="12199733" cy="6870225"/>
          </a:xfrm>
          <a:prstGeom prst="rect">
            <a:avLst/>
          </a:prstGeom>
        </p:spPr>
      </p:pic>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
            <a:ext cx="12199733" cy="6870225"/>
          </a:xfrm>
          <a:prstGeom prst="rect">
            <a:avLst/>
          </a:prstGeom>
        </p:spPr>
      </p:pic>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D6B7F827-EC0A-0C42-8B8E-5E9E54B922AD}"/>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pic>
        <p:nvPicPr>
          <p:cNvPr id="2" name="Picture 1" descr="Association_PPT_Back_Horz_Adjustr2-03.png">
            <a:extLst>
              <a:ext uri="{FF2B5EF4-FFF2-40B4-BE49-F238E27FC236}">
                <a16:creationId xmlns:a16="http://schemas.microsoft.com/office/drawing/2014/main" id="{55A42762-25FE-6794-ECEA-B35FAD265B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 y="1"/>
            <a:ext cx="12199733" cy="6870225"/>
          </a:xfrm>
          <a:prstGeom prst="rect">
            <a:avLst/>
          </a:prstGeom>
        </p:spPr>
      </p:pic>
    </p:spTree>
    <p:extLst>
      <p:ext uri="{BB962C8B-B14F-4D97-AF65-F5344CB8AC3E}">
        <p14:creationId xmlns:p14="http://schemas.microsoft.com/office/powerpoint/2010/main" val="4148120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ganization Boxes">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691703"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8" name="Text Placeholder 7"/>
          <p:cNvSpPr>
            <a:spLocks noGrp="1"/>
          </p:cNvSpPr>
          <p:nvPr>
            <p:ph type="body" sz="quarter" idx="10"/>
          </p:nvPr>
        </p:nvSpPr>
        <p:spPr>
          <a:xfrm>
            <a:off x="692815" y="1850065"/>
            <a:ext cx="2489059" cy="3080523"/>
          </a:xfrm>
          <a:solidFill>
            <a:schemeClr val="accent5"/>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dirty="0"/>
              <a:t>Click to edit Master text styles</a:t>
            </a:r>
          </a:p>
          <a:p>
            <a:pPr lvl="1"/>
            <a:r>
              <a:rPr lang="en-US" dirty="0"/>
              <a:t>Second level</a:t>
            </a:r>
          </a:p>
        </p:txBody>
      </p:sp>
      <p:sp>
        <p:nvSpPr>
          <p:cNvPr id="11" name="Text Placeholder 7"/>
          <p:cNvSpPr>
            <a:spLocks noGrp="1"/>
          </p:cNvSpPr>
          <p:nvPr>
            <p:ph type="body" sz="quarter" idx="11"/>
          </p:nvPr>
        </p:nvSpPr>
        <p:spPr>
          <a:xfrm>
            <a:off x="3463295" y="1850065"/>
            <a:ext cx="2489059" cy="3080523"/>
          </a:xfrm>
          <a:solidFill>
            <a:schemeClr val="accent3"/>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dirty="0"/>
              <a:t>Click to edit Master text styles</a:t>
            </a:r>
          </a:p>
          <a:p>
            <a:pPr lvl="1"/>
            <a:r>
              <a:rPr lang="en-US" dirty="0"/>
              <a:t>Second level</a:t>
            </a:r>
          </a:p>
        </p:txBody>
      </p:sp>
      <p:sp>
        <p:nvSpPr>
          <p:cNvPr id="14" name="Text Placeholder 7"/>
          <p:cNvSpPr>
            <a:spLocks noGrp="1"/>
          </p:cNvSpPr>
          <p:nvPr>
            <p:ph type="body" sz="quarter" idx="12"/>
          </p:nvPr>
        </p:nvSpPr>
        <p:spPr>
          <a:xfrm>
            <a:off x="6233775" y="1850065"/>
            <a:ext cx="2489059" cy="3080523"/>
          </a:xfrm>
          <a:solidFill>
            <a:schemeClr val="accent4"/>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dirty="0"/>
              <a:t>Click to edit Master text styles</a:t>
            </a:r>
          </a:p>
          <a:p>
            <a:pPr lvl="1"/>
            <a:r>
              <a:rPr lang="en-US" dirty="0"/>
              <a:t>Second level</a:t>
            </a:r>
          </a:p>
        </p:txBody>
      </p:sp>
      <p:sp>
        <p:nvSpPr>
          <p:cNvPr id="16" name="Text Placeholder 7"/>
          <p:cNvSpPr>
            <a:spLocks noGrp="1"/>
          </p:cNvSpPr>
          <p:nvPr>
            <p:ph type="body" sz="quarter" idx="13"/>
          </p:nvPr>
        </p:nvSpPr>
        <p:spPr>
          <a:xfrm>
            <a:off x="9004256" y="1850065"/>
            <a:ext cx="2489059" cy="3080523"/>
          </a:xfrm>
          <a:solidFill>
            <a:schemeClr val="accent6"/>
          </a:solidFill>
        </p:spPr>
        <p:txBody>
          <a:bodyPr lIns="182880" tIns="182880" rIns="91440" bIns="182880">
            <a:noAutofit/>
          </a:bodyPr>
          <a:lstStyle>
            <a:lvl1pPr>
              <a:lnSpc>
                <a:spcPct val="100000"/>
              </a:lnSpc>
              <a:spcBef>
                <a:spcPts val="0"/>
              </a:spcBef>
              <a:spcAft>
                <a:spcPts val="0"/>
              </a:spcAft>
              <a:defRPr sz="2133" b="1">
                <a:solidFill>
                  <a:schemeClr val="bg1"/>
                </a:solidFill>
              </a:defRPr>
            </a:lvl1pPr>
            <a:lvl2pPr marL="0" indent="0">
              <a:lnSpc>
                <a:spcPct val="100000"/>
              </a:lnSpc>
              <a:spcBef>
                <a:spcPts val="400"/>
              </a:spcBef>
              <a:spcAft>
                <a:spcPts val="0"/>
              </a:spcAft>
              <a:buNone/>
              <a:defRPr sz="1867">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354073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9_Divider with quote, purple gradient">
    <p:spTree>
      <p:nvGrpSpPr>
        <p:cNvPr id="1" name=""/>
        <p:cNvGrpSpPr/>
        <p:nvPr/>
      </p:nvGrpSpPr>
      <p:grpSpPr>
        <a:xfrm>
          <a:off x="0" y="0"/>
          <a:ext cx="0" cy="0"/>
          <a:chOff x="0" y="0"/>
          <a:chExt cx="0" cy="0"/>
        </a:xfrm>
      </p:grpSpPr>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64097"/>
          </a:xfrm>
          <a:prstGeom prst="rect">
            <a:avLst/>
          </a:prstGeom>
        </p:spPr>
      </p:pic>
      <p:sp>
        <p:nvSpPr>
          <p:cNvPr id="7" name="Text Placeholder 6">
            <a:extLst>
              <a:ext uri="{FF2B5EF4-FFF2-40B4-BE49-F238E27FC236}">
                <a16:creationId xmlns:a16="http://schemas.microsoft.com/office/drawing/2014/main" id="{333DA187-5C44-AD48-8C5D-5505EE820185}"/>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97D8F3E5-87CF-D544-90B4-61D346464C60}"/>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pic>
        <p:nvPicPr>
          <p:cNvPr id="2" name="Picture 1" descr="Background5-01.png">
            <a:extLst>
              <a:ext uri="{FF2B5EF4-FFF2-40B4-BE49-F238E27FC236}">
                <a16:creationId xmlns:a16="http://schemas.microsoft.com/office/drawing/2014/main" id="{EFA49388-FB9C-A200-DC5C-0DACD3833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64097"/>
          </a:xfrm>
          <a:prstGeom prst="rect">
            <a:avLst/>
          </a:prstGeom>
        </p:spPr>
      </p:pic>
    </p:spTree>
    <p:extLst>
      <p:ext uri="{BB962C8B-B14F-4D97-AF65-F5344CB8AC3E}">
        <p14:creationId xmlns:p14="http://schemas.microsoft.com/office/powerpoint/2010/main" val="179332051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8_Divider with quote, purple gradient">
    <p:spTree>
      <p:nvGrpSpPr>
        <p:cNvPr id="1" name=""/>
        <p:cNvGrpSpPr/>
        <p:nvPr/>
      </p:nvGrpSpPr>
      <p:grpSpPr>
        <a:xfrm>
          <a:off x="0" y="0"/>
          <a:ext cx="0" cy="0"/>
          <a:chOff x="0" y="0"/>
          <a:chExt cx="0" cy="0"/>
        </a:xfrm>
      </p:grpSpPr>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DBCF0A3B-F1BD-6844-9E10-9FCE4958E118}"/>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A69FE813-11FA-D945-887A-CBA3C075A7B7}"/>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pic>
        <p:nvPicPr>
          <p:cNvPr id="2" name="Picture 1" descr="Background7-01.png">
            <a:extLst>
              <a:ext uri="{FF2B5EF4-FFF2-40B4-BE49-F238E27FC236}">
                <a16:creationId xmlns:a16="http://schemas.microsoft.com/office/drawing/2014/main" id="{3085FE49-33B9-2C4E-088E-0D429CF76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22100605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10_Divider with quote, purple gradient">
    <p:spTree>
      <p:nvGrpSpPr>
        <p:cNvPr id="1" name=""/>
        <p:cNvGrpSpPr/>
        <p:nvPr/>
      </p:nvGrpSpPr>
      <p:grpSpPr>
        <a:xfrm>
          <a:off x="0" y="0"/>
          <a:ext cx="0" cy="0"/>
          <a:chOff x="0" y="0"/>
          <a:chExt cx="0" cy="0"/>
        </a:xfrm>
      </p:grpSpPr>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B7DB7D1F-BDD1-1147-AE23-146963180CDF}"/>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3008B6F9-0D73-6045-9012-8A430C11C666}"/>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20869032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5" name="Picture 4" descr="Association_PPT_Back_Horz_Adjustr2-03.png">
            <a:extLst>
              <a:ext uri="{FF2B5EF4-FFF2-40B4-BE49-F238E27FC236}">
                <a16:creationId xmlns:a16="http://schemas.microsoft.com/office/drawing/2014/main" id="{B1EBC7F6-4A04-1E4C-B240-A55664D36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pic>
        <p:nvPicPr>
          <p:cNvPr id="4" name="Picture 3" descr="Association_PPT_Back_Horz_Adjustr2-03.png">
            <a:extLst>
              <a:ext uri="{FF2B5EF4-FFF2-40B4-BE49-F238E27FC236}">
                <a16:creationId xmlns:a16="http://schemas.microsoft.com/office/drawing/2014/main" id="{44874502-7C3B-FB4E-B137-927CD771DE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5558" y="487681"/>
            <a:ext cx="10932885" cy="786449"/>
          </a:xfrm>
        </p:spPr>
        <p:txBody>
          <a:bodyPr lIns="0" tIns="0" rIns="0" bIns="0" anchor="b" anchorCtr="0">
            <a:noAutofit/>
          </a:bodyPr>
          <a:lstStyle>
            <a:lvl1pPr algn="l">
              <a:defRPr sz="2933">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DB98C053-9908-A546-9C5E-F9463EC1E30A}"/>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C371555D-7120-4031-93F1-65CE4C574457}" type="slidenum">
              <a:rPr lang="en-US" smtClean="0"/>
              <a:t>‹#›</a:t>
            </a:fld>
            <a:endParaRPr lang="en-US"/>
          </a:p>
        </p:txBody>
      </p:sp>
    </p:spTree>
    <p:extLst>
      <p:ext uri="{BB962C8B-B14F-4D97-AF65-F5344CB8AC3E}">
        <p14:creationId xmlns:p14="http://schemas.microsoft.com/office/powerpoint/2010/main" val="30091346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F352C-5E6A-2C49-19ED-63E81FB468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B0E1AC-2267-F35A-CA80-F2300C21C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F6CD16-9A49-1AA2-F93D-AD4AE98FF6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17CE4E-B6D6-E433-3DBF-E59940A6B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6C734-6543-4FEF-99F7-BE3146ED3ABD}"/>
              </a:ext>
            </a:extLst>
          </p:cNvPr>
          <p:cNvSpPr>
            <a:spLocks noGrp="1"/>
          </p:cNvSpPr>
          <p:nvPr>
            <p:ph type="sldNum" sz="quarter" idx="12"/>
          </p:nvPr>
        </p:nvSpPr>
        <p:spPr/>
        <p:txBody>
          <a:bodyPr/>
          <a:lstStyle/>
          <a:p>
            <a:fld id="{C371555D-7120-4031-93F1-65CE4C574457}" type="slidenum">
              <a:rPr lang="en-US" smtClean="0"/>
              <a:t>‹#›</a:t>
            </a:fld>
            <a:endParaRPr lang="en-US"/>
          </a:p>
        </p:txBody>
      </p:sp>
    </p:spTree>
    <p:extLst>
      <p:ext uri="{BB962C8B-B14F-4D97-AF65-F5344CB8AC3E}">
        <p14:creationId xmlns:p14="http://schemas.microsoft.com/office/powerpoint/2010/main" val="34071459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3C78-D0EA-CD94-38FD-907CCC849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4095C-526E-443E-8D5D-B131BEBCE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59629-089B-CCE7-5C03-9AA527D717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EF3232-3A6C-A556-5E8B-EA4247C1D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62848-06EF-DC1E-7657-5B99529C0580}"/>
              </a:ext>
            </a:extLst>
          </p:cNvPr>
          <p:cNvSpPr>
            <a:spLocks noGrp="1"/>
          </p:cNvSpPr>
          <p:nvPr>
            <p:ph type="sldNum" sz="quarter" idx="12"/>
          </p:nvPr>
        </p:nvSpPr>
        <p:spPr/>
        <p:txBody>
          <a:bodyPr/>
          <a:lstStyle/>
          <a:p>
            <a:fld id="{C371555D-7120-4031-93F1-65CE4C574457}" type="slidenum">
              <a:rPr lang="en-US" smtClean="0"/>
              <a:t>‹#›</a:t>
            </a:fld>
            <a:endParaRPr lang="en-US"/>
          </a:p>
        </p:txBody>
      </p:sp>
    </p:spTree>
    <p:extLst>
      <p:ext uri="{BB962C8B-B14F-4D97-AF65-F5344CB8AC3E}">
        <p14:creationId xmlns:p14="http://schemas.microsoft.com/office/powerpoint/2010/main" val="35945443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1_Divider with quote, purple gradient">
    <p:spTree>
      <p:nvGrpSpPr>
        <p:cNvPr id="1" name=""/>
        <p:cNvGrpSpPr/>
        <p:nvPr/>
      </p:nvGrpSpPr>
      <p:grpSpPr>
        <a:xfrm>
          <a:off x="0" y="0"/>
          <a:ext cx="0" cy="0"/>
          <a:chOff x="0" y="0"/>
          <a:chExt cx="0" cy="0"/>
        </a:xfrm>
      </p:grpSpPr>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64097"/>
          </a:xfrm>
          <a:prstGeom prst="rect">
            <a:avLst/>
          </a:prstGeom>
        </p:spPr>
      </p:pic>
      <p:sp>
        <p:nvSpPr>
          <p:cNvPr id="7" name="Text Placeholder 6">
            <a:extLst>
              <a:ext uri="{FF2B5EF4-FFF2-40B4-BE49-F238E27FC236}">
                <a16:creationId xmlns:a16="http://schemas.microsoft.com/office/drawing/2014/main" id="{333DA187-5C44-AD48-8C5D-5505EE820185}"/>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97D8F3E5-87CF-D544-90B4-61D346464C60}"/>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42119020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9" name="Picture 8" descr="Association_PPT_Supergraphic_Horz_Adjustr2-03.png">
            <a:extLst>
              <a:ext uri="{FF2B5EF4-FFF2-40B4-BE49-F238E27FC236}">
                <a16:creationId xmlns:a16="http://schemas.microsoft.com/office/drawing/2014/main" id="{DFACF3A9-0F68-7B4C-B1C3-4BE1A878EB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961" b="980"/>
          <a:stretch/>
        </p:blipFill>
        <p:spPr>
          <a:xfrm>
            <a:off x="-7733" y="-10856"/>
            <a:ext cx="12199733"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val="0"/>
              </a:ext>
            </a:extLst>
          </a:blip>
          <a:srcRect l="-1" r="961" b="980"/>
          <a:stretch/>
        </p:blipFill>
        <p:spPr>
          <a:xfrm>
            <a:off x="-7733" y="-10856"/>
            <a:ext cx="12199733" cy="6868855"/>
          </a:xfrm>
          <a:prstGeom prst="rect">
            <a:avLst/>
          </a:prstGeom>
        </p:spPr>
      </p:pic>
      <p:sp>
        <p:nvSpPr>
          <p:cNvPr id="2" name="Title 1"/>
          <p:cNvSpPr>
            <a:spLocks noGrp="1"/>
          </p:cNvSpPr>
          <p:nvPr>
            <p:ph type="ctrTitle" hasCustomPrompt="1"/>
          </p:nvPr>
        </p:nvSpPr>
        <p:spPr>
          <a:xfrm>
            <a:off x="663266" y="2609216"/>
            <a:ext cx="8040761" cy="2723459"/>
          </a:xfrm>
        </p:spPr>
        <p:txBody>
          <a:bodyPr lIns="0" tIns="0" rIns="0" bIns="0" anchor="t">
            <a:noAutofit/>
          </a:bodyPr>
          <a:lstStyle>
            <a:lvl1pPr algn="l">
              <a:lnSpc>
                <a:spcPts val="6933"/>
              </a:lnSpc>
              <a:defRPr sz="6400">
                <a:solidFill>
                  <a:schemeClr val="bg1"/>
                </a:solidFill>
              </a:defRPr>
            </a:lvl1pPr>
          </a:lstStyle>
          <a:p>
            <a:r>
              <a:rPr lang="en-US" dirty="0"/>
              <a:t>Latest fraud trends – Current research and examples</a:t>
            </a:r>
          </a:p>
        </p:txBody>
      </p:sp>
      <p:sp>
        <p:nvSpPr>
          <p:cNvPr id="11" name="Text Placeholder 4"/>
          <p:cNvSpPr>
            <a:spLocks noGrp="1"/>
          </p:cNvSpPr>
          <p:nvPr>
            <p:ph type="body" sz="quarter" idx="10"/>
          </p:nvPr>
        </p:nvSpPr>
        <p:spPr>
          <a:xfrm>
            <a:off x="9619490" y="-1"/>
            <a:ext cx="2572511" cy="440120"/>
          </a:xfrm>
        </p:spPr>
        <p:txBody>
          <a:bodyPr wrap="square" lIns="165100" tIns="118872" rIns="328930" bIns="73152">
            <a:spAutoFit/>
          </a:bodyPr>
          <a:lstStyle>
            <a:lvl1pPr>
              <a:defRPr sz="1600">
                <a:solidFill>
                  <a:schemeClr val="bg1"/>
                </a:solidFill>
              </a:defRPr>
            </a:lvl1pPr>
          </a:lstStyle>
          <a:p>
            <a:pPr lvl="0"/>
            <a:r>
              <a:rPr lang="en-US"/>
              <a:t>Edit Master text styles</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userDrawn="1"/>
        </p:nvPicPr>
        <p:blipFill>
          <a:blip r:embed="rId3"/>
          <a:stretch>
            <a:fillRect/>
          </a:stretch>
        </p:blipFill>
        <p:spPr>
          <a:xfrm>
            <a:off x="657606" y="698102"/>
            <a:ext cx="2989748" cy="879727"/>
          </a:xfrm>
          <a:prstGeom prst="rect">
            <a:avLst/>
          </a:prstGeom>
        </p:spPr>
      </p:pic>
    </p:spTree>
    <p:extLst>
      <p:ext uri="{BB962C8B-B14F-4D97-AF65-F5344CB8AC3E}">
        <p14:creationId xmlns:p14="http://schemas.microsoft.com/office/powerpoint/2010/main" val="2771916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sp>
        <p:nvSpPr>
          <p:cNvPr id="2" name="Title 1"/>
          <p:cNvSpPr>
            <a:spLocks noGrp="1"/>
          </p:cNvSpPr>
          <p:nvPr>
            <p:ph type="title" hasCustomPrompt="1"/>
          </p:nvPr>
        </p:nvSpPr>
        <p:spPr>
          <a:xfrm>
            <a:off x="665559" y="487680"/>
            <a:ext cx="8107179" cy="792480"/>
          </a:xfrm>
        </p:spPr>
        <p:txBody>
          <a:bodyPr lIns="0" tIns="0" rIns="0" bIns="0" anchor="b" anchorCtr="0">
            <a:noAutofit/>
          </a:bodyPr>
          <a:lstStyle>
            <a:lvl1pPr algn="l">
              <a:defRPr sz="2933">
                <a:solidFill>
                  <a:schemeClr val="tx2"/>
                </a:solidFill>
              </a:defRPr>
            </a:lvl1pPr>
          </a:lstStyle>
          <a:p>
            <a:r>
              <a:rPr lang="en-US" dirty="0"/>
              <a:t>Speakers</a:t>
            </a:r>
          </a:p>
        </p:txBody>
      </p:sp>
      <p:sp>
        <p:nvSpPr>
          <p:cNvPr id="9" name="Text Placeholder 12"/>
          <p:cNvSpPr>
            <a:spLocks noGrp="1"/>
          </p:cNvSpPr>
          <p:nvPr>
            <p:ph type="body" sz="quarter" idx="15"/>
          </p:nvPr>
        </p:nvSpPr>
        <p:spPr>
          <a:xfrm>
            <a:off x="9512599" y="1602318"/>
            <a:ext cx="2316480" cy="4389967"/>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7" name="Picture 6" descr="Background Half Sphere-01.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pic>
        <p:nvPicPr>
          <p:cNvPr id="8" name="Picture 7" descr="Background Half Sphere-01.png">
            <a:extLst>
              <a:ext uri="{FF2B5EF4-FFF2-40B4-BE49-F238E27FC236}">
                <a16:creationId xmlns:a16="http://schemas.microsoft.com/office/drawing/2014/main" id="{9F150360-0AB7-B74C-A6FB-D3C91839FB68}"/>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46154" r="3880"/>
          <a:stretch/>
        </p:blipFill>
        <p:spPr>
          <a:xfrm>
            <a:off x="9163310" y="0"/>
            <a:ext cx="3045293" cy="6858000"/>
          </a:xfrm>
          <a:prstGeom prst="rect">
            <a:avLst/>
          </a:prstGeom>
        </p:spPr>
      </p:pic>
      <p:pic>
        <p:nvPicPr>
          <p:cNvPr id="4" name="Picture 7">
            <a:extLst>
              <a:ext uri="{FF2B5EF4-FFF2-40B4-BE49-F238E27FC236}">
                <a16:creationId xmlns:a16="http://schemas.microsoft.com/office/drawing/2014/main" id="{BCCE5D64-4F07-2E37-0471-B1D00B958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441" y="1617419"/>
            <a:ext cx="2675263" cy="4017485"/>
          </a:xfrm>
          <a:prstGeom prst="rect">
            <a:avLst/>
          </a:prstGeom>
        </p:spPr>
      </p:pic>
      <p:sp>
        <p:nvSpPr>
          <p:cNvPr id="5" name="TextBox 4">
            <a:extLst>
              <a:ext uri="{FF2B5EF4-FFF2-40B4-BE49-F238E27FC236}">
                <a16:creationId xmlns:a16="http://schemas.microsoft.com/office/drawing/2014/main" id="{32B4120A-CE87-3182-D88D-4BD099A960CA}"/>
              </a:ext>
            </a:extLst>
          </p:cNvPr>
          <p:cNvSpPr txBox="1"/>
          <p:nvPr userDrawn="1"/>
        </p:nvSpPr>
        <p:spPr>
          <a:xfrm>
            <a:off x="3524066" y="1733408"/>
            <a:ext cx="4602364" cy="2144113"/>
          </a:xfrm>
          <a:prstGeom prst="rect">
            <a:avLst/>
          </a:prstGeom>
          <a:noFill/>
        </p:spPr>
        <p:txBody>
          <a:bodyPr wrap="square" rtlCol="0">
            <a:spAutoFit/>
          </a:bodyPr>
          <a:lstStyle/>
          <a:p>
            <a:r>
              <a:rPr lang="en-US" sz="2133" dirty="0">
                <a:solidFill>
                  <a:srgbClr val="72246C"/>
                </a:solidFill>
              </a:rPr>
              <a:t>David Zweighaft CPA/CFF, CFE</a:t>
            </a:r>
          </a:p>
          <a:p>
            <a:r>
              <a:rPr lang="en-US" sz="1600" i="1" dirty="0"/>
              <a:t>Managing Partner </a:t>
            </a:r>
            <a:endParaRPr lang="en-US" sz="1600" dirty="0"/>
          </a:p>
          <a:p>
            <a:r>
              <a:rPr lang="en-US" sz="1600" dirty="0"/>
              <a:t>RSZ Forensic Associates</a:t>
            </a:r>
          </a:p>
          <a:p>
            <a:r>
              <a:rPr lang="en-US" sz="1600" dirty="0">
                <a:hlinkClick r:id="rId4"/>
              </a:rPr>
              <a:t>Dzweighaft@RSZForensic.com</a:t>
            </a:r>
            <a:endParaRPr lang="en-US" sz="1600" dirty="0"/>
          </a:p>
          <a:p>
            <a:r>
              <a:rPr lang="en-US" sz="1600" dirty="0">
                <a:solidFill>
                  <a:schemeClr val="tx1"/>
                </a:solidFill>
              </a:rPr>
              <a:t>646-88</a:t>
            </a:r>
            <a:r>
              <a:rPr lang="en-US" sz="1600" dirty="0"/>
              <a:t>9-2066</a:t>
            </a:r>
          </a:p>
          <a:p>
            <a:endParaRPr lang="en-US" sz="1600" dirty="0">
              <a:solidFill>
                <a:schemeClr val="tx1"/>
              </a:solidFill>
            </a:endParaRPr>
          </a:p>
          <a:p>
            <a:r>
              <a:rPr lang="en-US" sz="1600" dirty="0">
                <a:solidFill>
                  <a:schemeClr val="tx1"/>
                </a:solidFill>
                <a:hlinkClick r:id="rId5"/>
              </a:rPr>
              <a:t>https://www.linkedin.com/in/davidzweighaft/</a:t>
            </a:r>
            <a:endParaRPr lang="en-US" sz="1600" dirty="0"/>
          </a:p>
          <a:p>
            <a:endParaRPr lang="en-US" sz="1600" dirty="0">
              <a:solidFill>
                <a:schemeClr val="tx1"/>
              </a:solidFill>
            </a:endParaRPr>
          </a:p>
        </p:txBody>
      </p:sp>
    </p:spTree>
    <p:extLst>
      <p:ext uri="{BB962C8B-B14F-4D97-AF65-F5344CB8AC3E}">
        <p14:creationId xmlns:p14="http://schemas.microsoft.com/office/powerpoint/2010/main" val="27291805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451" y="0"/>
            <a:ext cx="3047549" cy="6858000"/>
          </a:xfrm>
          <a:prstGeom prst="rect">
            <a:avLst/>
          </a:prstGeom>
        </p:spPr>
      </p:pic>
      <p:sp>
        <p:nvSpPr>
          <p:cNvPr id="2" name="Title 1"/>
          <p:cNvSpPr>
            <a:spLocks noGrp="1"/>
          </p:cNvSpPr>
          <p:nvPr>
            <p:ph type="title" hasCustomPrompt="1"/>
          </p:nvPr>
        </p:nvSpPr>
        <p:spPr>
          <a:xfrm>
            <a:off x="681440" y="714597"/>
            <a:ext cx="8107179" cy="786449"/>
          </a:xfrm>
        </p:spPr>
        <p:txBody>
          <a:bodyPr lIns="0" tIns="0" rIns="0" bIns="0" anchor="b" anchorCtr="0">
            <a:noAutofit/>
          </a:bodyPr>
          <a:lstStyle>
            <a:lvl1pPr algn="l">
              <a:defRPr sz="2933">
                <a:solidFill>
                  <a:schemeClr val="tx2"/>
                </a:solidFill>
              </a:defRPr>
            </a:lvl1pPr>
          </a:lstStyle>
          <a:p>
            <a:r>
              <a:rPr lang="en-US" dirty="0"/>
              <a:t>Disclaimer</a:t>
            </a:r>
          </a:p>
        </p:txBody>
      </p:sp>
      <p:sp>
        <p:nvSpPr>
          <p:cNvPr id="13" name="Text Placeholder 12"/>
          <p:cNvSpPr>
            <a:spLocks noGrp="1"/>
          </p:cNvSpPr>
          <p:nvPr>
            <p:ph type="body" sz="quarter" idx="15"/>
          </p:nvPr>
        </p:nvSpPr>
        <p:spPr>
          <a:xfrm>
            <a:off x="9509760" y="1597153"/>
            <a:ext cx="2316480" cy="4086455"/>
          </a:xfrm>
          <a:prstGeom prst="rect">
            <a:avLst/>
          </a:prstGeom>
        </p:spPr>
        <p:txBody>
          <a:bodyPr lIns="0" tIns="0" rIns="0" bIns="0">
            <a:noAutofit/>
          </a:bodyPr>
          <a:lstStyle>
            <a:lvl1pPr marL="0" indent="0">
              <a:lnSpc>
                <a:spcPct val="100000"/>
              </a:lnSpc>
              <a:spcBef>
                <a:spcPts val="0"/>
              </a:spcBef>
              <a:spcAft>
                <a:spcPts val="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5"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9" name="Picture 8" descr="Background Half gradient-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451" y="0"/>
            <a:ext cx="3047549" cy="6858000"/>
          </a:xfrm>
          <a:prstGeom prst="rect">
            <a:avLst/>
          </a:prstGeom>
        </p:spPr>
      </p:pic>
      <p:pic>
        <p:nvPicPr>
          <p:cNvPr id="10" name="Picture 9" descr="Background Half gradient-03.png">
            <a:extLst>
              <a:ext uri="{FF2B5EF4-FFF2-40B4-BE49-F238E27FC236}">
                <a16:creationId xmlns:a16="http://schemas.microsoft.com/office/drawing/2014/main" id="{26B35CF6-A61C-A14E-9201-84A96FC10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226" y="0"/>
            <a:ext cx="3047549" cy="6858000"/>
          </a:xfrm>
          <a:prstGeom prst="rect">
            <a:avLst/>
          </a:prstGeom>
        </p:spPr>
      </p:pic>
      <p:sp>
        <p:nvSpPr>
          <p:cNvPr id="6" name="Content Placeholder 2">
            <a:extLst>
              <a:ext uri="{FF2B5EF4-FFF2-40B4-BE49-F238E27FC236}">
                <a16:creationId xmlns:a16="http://schemas.microsoft.com/office/drawing/2014/main" id="{13C69087-E25E-580D-90D0-FD6A7A28C79A}"/>
              </a:ext>
            </a:extLst>
          </p:cNvPr>
          <p:cNvSpPr txBox="1">
            <a:spLocks/>
          </p:cNvSpPr>
          <p:nvPr userDrawn="1"/>
        </p:nvSpPr>
        <p:spPr>
          <a:xfrm>
            <a:off x="681440" y="2061380"/>
            <a:ext cx="8010315" cy="4525963"/>
          </a:xfrm>
          <a:prstGeom prst="rect">
            <a:avLst/>
          </a:prstGeom>
        </p:spPr>
        <p:txBody>
          <a:bodyPr vert="horz" lIns="0" tIns="0" rIns="0" bIns="60960" rtlCol="0">
            <a:noAutofit/>
          </a:bodyPr>
          <a:lstStyle>
            <a:lvl1pPr marL="0" indent="0" algn="l" defTabSz="457200" rtl="0" eaLnBrk="1" latinLnBrk="0" hangingPunct="1">
              <a:lnSpc>
                <a:spcPts val="2200"/>
              </a:lnSpc>
              <a:spcBef>
                <a:spcPts val="0"/>
              </a:spcBef>
              <a:spcAft>
                <a:spcPts val="900"/>
              </a:spcAft>
              <a:buFont typeface="Arial"/>
              <a:buNone/>
              <a:defRPr sz="1600" kern="1200">
                <a:solidFill>
                  <a:schemeClr val="bg2"/>
                </a:solidFill>
                <a:latin typeface="+mn-lt"/>
                <a:ea typeface="+mn-ea"/>
                <a:cs typeface="+mn-cs"/>
              </a:defRPr>
            </a:lvl1pPr>
            <a:lvl2pPr marL="192024" indent="-192024" algn="l" defTabSz="457200" rtl="0" eaLnBrk="1" latinLnBrk="0" hangingPunct="1">
              <a:lnSpc>
                <a:spcPts val="2200"/>
              </a:lnSpc>
              <a:spcBef>
                <a:spcPts val="0"/>
              </a:spcBef>
              <a:spcAft>
                <a:spcPts val="900"/>
              </a:spcAft>
              <a:buFont typeface="Arial"/>
              <a:buChar char="•"/>
              <a:defRPr sz="1600" kern="1200">
                <a:solidFill>
                  <a:schemeClr val="bg2"/>
                </a:solidFill>
                <a:latin typeface="+mn-lt"/>
                <a:ea typeface="+mn-ea"/>
                <a:cs typeface="+mn-cs"/>
              </a:defRPr>
            </a:lvl2pPr>
            <a:lvl3pPr marL="411480" indent="-192024" algn="l" defTabSz="457200" rtl="0" eaLnBrk="1" latinLnBrk="0" hangingPunct="1">
              <a:lnSpc>
                <a:spcPts val="2200"/>
              </a:lnSpc>
              <a:spcBef>
                <a:spcPts val="0"/>
              </a:spcBef>
              <a:spcAft>
                <a:spcPts val="900"/>
              </a:spcAft>
              <a:buFont typeface="Lucida Grande"/>
              <a:buChar char="–"/>
              <a:defRPr sz="1600" kern="1200">
                <a:solidFill>
                  <a:schemeClr val="bg2"/>
                </a:solidFill>
                <a:latin typeface="+mn-lt"/>
                <a:ea typeface="+mn-ea"/>
                <a:cs typeface="+mn-cs"/>
              </a:defRPr>
            </a:lvl3pPr>
            <a:lvl4pPr marL="640080" indent="-192024" algn="l" defTabSz="457200" rtl="0" eaLnBrk="1" latinLnBrk="0" hangingPunct="1">
              <a:lnSpc>
                <a:spcPts val="2200"/>
              </a:lnSpc>
              <a:spcBef>
                <a:spcPts val="0"/>
              </a:spcBef>
              <a:spcAft>
                <a:spcPts val="900"/>
              </a:spcAft>
              <a:buFont typeface="Lucida Grande"/>
              <a:buChar char="–"/>
              <a:defRPr sz="1600" kern="1200">
                <a:solidFill>
                  <a:schemeClr val="bg2"/>
                </a:solidFill>
                <a:latin typeface="+mn-lt"/>
                <a:ea typeface="+mn-ea"/>
                <a:cs typeface="+mn-cs"/>
              </a:defRPr>
            </a:lvl4pPr>
            <a:lvl5pPr marL="822960" indent="-192024" algn="l" defTabSz="457200" rtl="0" eaLnBrk="1" latinLnBrk="0" hangingPunct="1">
              <a:lnSpc>
                <a:spcPts val="2200"/>
              </a:lnSpc>
              <a:spcBef>
                <a:spcPts val="0"/>
              </a:spcBef>
              <a:spcAft>
                <a:spcPts val="900"/>
              </a:spcAft>
              <a:buFont typeface="Lucida Grande"/>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ts val="2933"/>
              </a:lnSpc>
              <a:spcBef>
                <a:spcPts val="0"/>
              </a:spcBef>
              <a:spcAft>
                <a:spcPts val="1200"/>
              </a:spcAft>
              <a:buClrTx/>
              <a:buSzTx/>
              <a:buFont typeface="Arial"/>
              <a:buNone/>
              <a:tabLst/>
              <a:defRPr/>
            </a:pPr>
            <a:r>
              <a:rPr kumimoji="0" lang="en-US" sz="2400" b="0" i="0" u="none" strike="noStrike" kern="1200" cap="none" spc="0" normalizeH="0" baseline="0" noProof="0">
                <a:ln>
                  <a:noFill/>
                </a:ln>
                <a:solidFill>
                  <a:srgbClr val="1D1D1D"/>
                </a:solidFill>
                <a:effectLst/>
                <a:uLnTx/>
                <a:uFillTx/>
                <a:latin typeface="Arial" panose="020B0604020202020204" pitchFamily="34" charset="0"/>
                <a:ea typeface="+mn-ea"/>
                <a:cs typeface="+mn-cs"/>
              </a:rPr>
              <a:t>Views expressed by presenters and AICPA employees are expressed for purposes of deliberation, providing member services and other purposes exclusive of practicing public accounting. The views expressed do not necessarily represent the official views of the AICPA unless otherwise noted. Official AICPA positions are determined through certain specific committee procedures, due process and deliberation.​</a:t>
            </a:r>
            <a:endParaRPr kumimoji="0" lang="en-US" sz="2133" b="0" i="0" u="none" strike="noStrike" kern="1200" cap="none" spc="0" normalizeH="0" baseline="0" noProof="0" dirty="0">
              <a:ln>
                <a:noFill/>
              </a:ln>
              <a:solidFill>
                <a:srgbClr val="1D1D1D"/>
              </a:solidFill>
              <a:effectLst/>
              <a:highlight>
                <a:srgbClr val="FFFF00"/>
              </a:highlight>
              <a:uLnTx/>
              <a:uFillTx/>
              <a:latin typeface="Arial"/>
              <a:ea typeface="+mn-ea"/>
              <a:cs typeface="+mn-cs"/>
            </a:endParaRPr>
          </a:p>
        </p:txBody>
      </p:sp>
    </p:spTree>
    <p:extLst>
      <p:ext uri="{BB962C8B-B14F-4D97-AF65-F5344CB8AC3E}">
        <p14:creationId xmlns:p14="http://schemas.microsoft.com/office/powerpoint/2010/main" val="2672733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3 Columns">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363200" cy="786449"/>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11" name="Content Placeholder 10"/>
          <p:cNvSpPr>
            <a:spLocks noGrp="1"/>
          </p:cNvSpPr>
          <p:nvPr>
            <p:ph sz="quarter" idx="10"/>
          </p:nvPr>
        </p:nvSpPr>
        <p:spPr>
          <a:xfrm>
            <a:off x="663788" y="3241478"/>
            <a:ext cx="2722645" cy="2316569"/>
          </a:xfrm>
        </p:spPr>
        <p:txBody>
          <a:bodyPr>
            <a:noAutofit/>
          </a:bodyPr>
          <a:lstStyle>
            <a:lvl1pPr marL="0" indent="0">
              <a:buNone/>
              <a:defRPr sz="2133" b="1">
                <a:solidFill>
                  <a:schemeClr val="accent5"/>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dirty="0"/>
              <a:t>Click to edit Master text styles</a:t>
            </a:r>
          </a:p>
        </p:txBody>
      </p:sp>
      <p:sp>
        <p:nvSpPr>
          <p:cNvPr id="4" name="Text Placeholder 3"/>
          <p:cNvSpPr>
            <a:spLocks noGrp="1"/>
          </p:cNvSpPr>
          <p:nvPr>
            <p:ph type="body" sz="quarter" idx="12"/>
          </p:nvPr>
        </p:nvSpPr>
        <p:spPr>
          <a:xfrm>
            <a:off x="663786" y="5797977"/>
            <a:ext cx="10364972" cy="617659"/>
          </a:xfrm>
        </p:spPr>
        <p:txBody>
          <a:bodyPr>
            <a:noAutofit/>
          </a:bodyPr>
          <a:lstStyle>
            <a:lvl1pPr>
              <a:lnSpc>
                <a:spcPct val="100000"/>
              </a:lnSpc>
              <a:defRPr sz="2133"/>
            </a:lvl1pPr>
          </a:lstStyle>
          <a:p>
            <a:pPr lvl="0"/>
            <a:r>
              <a:rPr lang="en-US" dirty="0"/>
              <a:t>Click to edit Master text styles</a:t>
            </a:r>
          </a:p>
        </p:txBody>
      </p:sp>
      <p:sp>
        <p:nvSpPr>
          <p:cNvPr id="13" name="Content Placeholder 10"/>
          <p:cNvSpPr>
            <a:spLocks noGrp="1"/>
          </p:cNvSpPr>
          <p:nvPr>
            <p:ph sz="quarter" idx="13"/>
          </p:nvPr>
        </p:nvSpPr>
        <p:spPr>
          <a:xfrm>
            <a:off x="9017311" y="3241478"/>
            <a:ext cx="2722645" cy="2316569"/>
          </a:xfrm>
        </p:spPr>
        <p:txBody>
          <a:bodyPr>
            <a:noAutofit/>
          </a:bodyPr>
          <a:lstStyle>
            <a:lvl1pPr marL="0" indent="0">
              <a:buNone/>
              <a:defRPr sz="2133" b="1">
                <a:solidFill>
                  <a:schemeClr val="accent6"/>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dirty="0"/>
              <a:t>Click to edit Master text styles</a:t>
            </a:r>
          </a:p>
        </p:txBody>
      </p:sp>
      <p:sp>
        <p:nvSpPr>
          <p:cNvPr id="15" name="Content Placeholder 10"/>
          <p:cNvSpPr>
            <a:spLocks noGrp="1"/>
          </p:cNvSpPr>
          <p:nvPr>
            <p:ph sz="quarter" idx="14"/>
          </p:nvPr>
        </p:nvSpPr>
        <p:spPr>
          <a:xfrm>
            <a:off x="4810178" y="3241478"/>
            <a:ext cx="2722645" cy="2316569"/>
          </a:xfrm>
        </p:spPr>
        <p:txBody>
          <a:bodyPr>
            <a:noAutofit/>
          </a:bodyPr>
          <a:lstStyle>
            <a:lvl1pPr marL="0" indent="0">
              <a:buNone/>
              <a:defRPr sz="2133" b="1">
                <a:solidFill>
                  <a:schemeClr val="accent3"/>
                </a:solidFill>
              </a:defRPr>
            </a:lvl1pPr>
            <a:lvl2pPr marL="309026" indent="-309026">
              <a:buFont typeface="Arial"/>
              <a:buChar char="•"/>
              <a:defRPr/>
            </a:lvl2pPr>
            <a:lvl3pPr marL="609585" indent="-300559">
              <a:tabLst/>
              <a:defRPr/>
            </a:lvl3pPr>
            <a:lvl4pPr marL="918610" indent="-309026">
              <a:defRPr/>
            </a:lvl4pPr>
            <a:lvl5pPr marL="1219170" indent="-300559">
              <a:defRPr/>
            </a:lvl5pPr>
          </a:lstStyle>
          <a:p>
            <a:pPr lvl="0"/>
            <a:r>
              <a:rPr lang="en-US" dirty="0"/>
              <a:t>Click to edit Master text styles</a:t>
            </a:r>
          </a:p>
        </p:txBody>
      </p:sp>
      <p:sp>
        <p:nvSpPr>
          <p:cNvPr id="16" name="Picture Placeholder 15"/>
          <p:cNvSpPr>
            <a:spLocks noGrp="1"/>
          </p:cNvSpPr>
          <p:nvPr>
            <p:ph type="pic" sz="quarter" idx="15"/>
          </p:nvPr>
        </p:nvSpPr>
        <p:spPr>
          <a:xfrm>
            <a:off x="663788" y="1736890"/>
            <a:ext cx="2722033" cy="1421177"/>
          </a:xfrm>
        </p:spPr>
        <p:txBody>
          <a:bodyPr anchor="ctr">
            <a:normAutofit/>
          </a:bodyPr>
          <a:lstStyle>
            <a:lvl1pPr algn="ctr">
              <a:defRPr sz="1600"/>
            </a:lvl1pPr>
          </a:lstStyle>
          <a:p>
            <a:endParaRPr lang="en-US" dirty="0"/>
          </a:p>
        </p:txBody>
      </p:sp>
      <p:sp>
        <p:nvSpPr>
          <p:cNvPr id="17" name="Picture Placeholder 15"/>
          <p:cNvSpPr>
            <a:spLocks noGrp="1"/>
          </p:cNvSpPr>
          <p:nvPr>
            <p:ph type="pic" sz="quarter" idx="16"/>
          </p:nvPr>
        </p:nvSpPr>
        <p:spPr>
          <a:xfrm>
            <a:off x="4810178" y="1736890"/>
            <a:ext cx="2722033" cy="1421177"/>
          </a:xfrm>
        </p:spPr>
        <p:txBody>
          <a:bodyPr anchor="ctr">
            <a:normAutofit/>
          </a:bodyPr>
          <a:lstStyle>
            <a:lvl1pPr algn="ctr">
              <a:defRPr sz="1600"/>
            </a:lvl1pPr>
          </a:lstStyle>
          <a:p>
            <a:endParaRPr lang="en-US" dirty="0"/>
          </a:p>
        </p:txBody>
      </p:sp>
      <p:sp>
        <p:nvSpPr>
          <p:cNvPr id="18" name="Picture Placeholder 15"/>
          <p:cNvSpPr>
            <a:spLocks noGrp="1"/>
          </p:cNvSpPr>
          <p:nvPr>
            <p:ph type="pic" sz="quarter" idx="17"/>
          </p:nvPr>
        </p:nvSpPr>
        <p:spPr>
          <a:xfrm>
            <a:off x="9017312" y="1736890"/>
            <a:ext cx="2722033" cy="1421177"/>
          </a:xfrm>
        </p:spPr>
        <p:txBody>
          <a:bodyPr anchor="ctr">
            <a:normAutofit/>
          </a:bodyPr>
          <a:lstStyle>
            <a:lvl1pPr algn="ctr">
              <a:defRPr sz="1600"/>
            </a:lvl1pPr>
          </a:lstStyle>
          <a:p>
            <a:endParaRPr lang="en-US" dirty="0"/>
          </a:p>
        </p:txBody>
      </p:sp>
    </p:spTree>
    <p:extLst>
      <p:ext uri="{BB962C8B-B14F-4D97-AF65-F5344CB8AC3E}">
        <p14:creationId xmlns:p14="http://schemas.microsoft.com/office/powerpoint/2010/main" val="16511749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2_Divider with quote, purple gradient">
    <p:spTree>
      <p:nvGrpSpPr>
        <p:cNvPr id="1" name=""/>
        <p:cNvGrpSpPr/>
        <p:nvPr/>
      </p:nvGrpSpPr>
      <p:grpSpPr>
        <a:xfrm>
          <a:off x="0" y="0"/>
          <a:ext cx="0" cy="0"/>
          <a:chOff x="0" y="0"/>
          <a:chExt cx="0" cy="0"/>
        </a:xfrm>
      </p:grpSpPr>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DBCF0A3B-F1BD-6844-9E10-9FCE4958E118}"/>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A69FE813-11FA-D945-887A-CBA3C075A7B7}"/>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26544430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3_Divider with quote, purple gradient">
    <p:spTree>
      <p:nvGrpSpPr>
        <p:cNvPr id="1" name=""/>
        <p:cNvGrpSpPr/>
        <p:nvPr/>
      </p:nvGrpSpPr>
      <p:grpSpPr>
        <a:xfrm>
          <a:off x="0" y="0"/>
          <a:ext cx="0" cy="0"/>
          <a:chOff x="0" y="0"/>
          <a:chExt cx="0" cy="0"/>
        </a:xfrm>
      </p:grpSpPr>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a:extLst>
              <a:ext uri="{FF2B5EF4-FFF2-40B4-BE49-F238E27FC236}">
                <a16:creationId xmlns:a16="http://schemas.microsoft.com/office/drawing/2014/main" id="{B7DB7D1F-BDD1-1147-AE23-146963180CDF}"/>
              </a:ext>
            </a:extLst>
          </p:cNvPr>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3008B6F9-0D73-6045-9012-8A430C11C666}"/>
              </a:ext>
            </a:extLst>
          </p:cNvPr>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857452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665560" y="487680"/>
            <a:ext cx="4866561" cy="792480"/>
          </a:xfrm>
        </p:spPr>
        <p:txBody>
          <a:bodyPr lIns="0" tIns="0" rIns="0" bIns="0" anchor="t" anchorCtr="0">
            <a:noAutofit/>
          </a:bodyPr>
          <a:lstStyle>
            <a:lvl1pPr algn="l">
              <a:defRPr sz="2933">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65559" y="1600201"/>
            <a:ext cx="4868333" cy="4525963"/>
          </a:xfrm>
          <a:prstGeom prst="rect">
            <a:avLst/>
          </a:prstGeom>
        </p:spPr>
        <p:txBody>
          <a:bodyPr lIns="0" tIns="0" rIns="0">
            <a:normAutofit/>
          </a:bodyPr>
          <a:lstStyle>
            <a:lvl1pPr marL="0" indent="0">
              <a:lnSpc>
                <a:spcPct val="100000"/>
              </a:lnSpc>
              <a:spcBef>
                <a:spcPts val="0"/>
              </a:spcBef>
              <a:spcAft>
                <a:spcPts val="1600"/>
              </a:spcAft>
              <a:buNone/>
              <a:defRPr sz="2667">
                <a:solidFill>
                  <a:schemeClr val="bg2"/>
                </a:solidFill>
              </a:defRPr>
            </a:lvl1pPr>
            <a:lvl2pPr marL="306910" indent="-231642">
              <a:lnSpc>
                <a:spcPct val="100000"/>
              </a:lnSpc>
              <a:spcBef>
                <a:spcPts val="0"/>
              </a:spcBef>
              <a:spcAft>
                <a:spcPts val="1600"/>
              </a:spcAft>
              <a:buFont typeface="Arial"/>
              <a:buChar char="•"/>
              <a:defRPr sz="2667">
                <a:solidFill>
                  <a:schemeClr val="bg2"/>
                </a:solidFill>
              </a:defRPr>
            </a:lvl2pPr>
            <a:lvl3pPr marL="607469" indent="-300559">
              <a:lnSpc>
                <a:spcPct val="100000"/>
              </a:lnSpc>
              <a:spcBef>
                <a:spcPts val="0"/>
              </a:spcBef>
              <a:spcAft>
                <a:spcPts val="1600"/>
              </a:spcAft>
              <a:buFont typeface="Lucida Grande"/>
              <a:buChar char="–"/>
              <a:defRPr sz="1867">
                <a:solidFill>
                  <a:schemeClr val="bg2"/>
                </a:solidFill>
              </a:defRPr>
            </a:lvl3pPr>
            <a:lvl4pPr marL="916494" indent="-309026">
              <a:lnSpc>
                <a:spcPct val="100000"/>
              </a:lnSpc>
              <a:spcBef>
                <a:spcPts val="0"/>
              </a:spcBef>
              <a:spcAft>
                <a:spcPts val="1600"/>
              </a:spcAft>
              <a:buFont typeface="Lucida Grande"/>
              <a:buChar char="–"/>
              <a:defRPr sz="1867">
                <a:solidFill>
                  <a:schemeClr val="bg2"/>
                </a:solidFill>
              </a:defRPr>
            </a:lvl4pPr>
            <a:lvl5pPr marL="1214936" indent="-298443">
              <a:lnSpc>
                <a:spcPct val="100000"/>
              </a:lnSpc>
              <a:spcBef>
                <a:spcPts val="0"/>
              </a:spcBef>
              <a:spcAft>
                <a:spcPts val="1600"/>
              </a:spcAft>
              <a:buFont typeface="Lucida Grande"/>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8" name="Picture Placeholder 5"/>
          <p:cNvSpPr>
            <a:spLocks noGrp="1"/>
          </p:cNvSpPr>
          <p:nvPr>
            <p:ph type="pic" sz="quarter" idx="10"/>
          </p:nvPr>
        </p:nvSpPr>
        <p:spPr>
          <a:xfrm>
            <a:off x="6101415" y="0"/>
            <a:ext cx="6090587" cy="6858000"/>
          </a:xfrm>
          <a:solidFill>
            <a:schemeClr val="tx2"/>
          </a:solidFill>
        </p:spPr>
        <p:txBody>
          <a:bodyPr anchor="ctr"/>
          <a:lstStyle>
            <a:lvl1pPr algn="ctr">
              <a:defRPr/>
            </a:lvl1pPr>
          </a:lstStyle>
          <a:p>
            <a:endParaRPr lang="en-US" dirty="0"/>
          </a:p>
        </p:txBody>
      </p:sp>
    </p:spTree>
    <p:extLst>
      <p:ext uri="{BB962C8B-B14F-4D97-AF65-F5344CB8AC3E}">
        <p14:creationId xmlns:p14="http://schemas.microsoft.com/office/powerpoint/2010/main" val="337665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with quote purple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1670" y="2524108"/>
            <a:ext cx="10984821" cy="1570005"/>
          </a:xfrm>
        </p:spPr>
        <p:txBody>
          <a:bodyPr lIns="0" tIns="0" rIns="0" bIns="0" anchor="t" anchorCtr="0">
            <a:noAutofit/>
          </a:bodyPr>
          <a:lstStyle>
            <a:lvl1pPr marL="120648" indent="-120648" algn="l">
              <a:lnSpc>
                <a:spcPct val="100000"/>
              </a:lnSpc>
              <a:defRPr sz="6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0" y="3962401"/>
            <a:ext cx="10984821" cy="2268692"/>
          </a:xfrm>
          <a:prstGeom prst="rect">
            <a:avLst/>
          </a:prstGeom>
        </p:spPr>
        <p:txBody>
          <a:bodyPr lIns="0" tIns="0" rIns="0" bIns="0">
            <a:noAutofit/>
          </a:bodyPr>
          <a:lstStyle>
            <a:lvl1pPr marL="0" indent="0">
              <a:lnSpc>
                <a:spcPct val="100000"/>
              </a:lnSpc>
              <a:spcBef>
                <a:spcPts val="0"/>
              </a:spcBef>
              <a:spcAft>
                <a:spcPts val="0"/>
              </a:spcAft>
              <a:buNone/>
              <a:defRPr sz="2667" b="0">
                <a:solidFill>
                  <a:schemeClr val="bg1"/>
                </a:solidFill>
              </a:defRPr>
            </a:lvl1pPr>
            <a:lvl2pPr marL="0" indent="0">
              <a:lnSpc>
                <a:spcPct val="100000"/>
              </a:lnSpc>
              <a:spcBef>
                <a:spcPts val="0"/>
              </a:spcBef>
              <a:spcAft>
                <a:spcPts val="0"/>
              </a:spcAft>
              <a:buNone/>
              <a:defRPr sz="2667"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1837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with quote yellow gradient">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61670" y="2524416"/>
            <a:ext cx="10984821" cy="1570005"/>
          </a:xfrm>
        </p:spPr>
        <p:txBody>
          <a:bodyPr lIns="0" tIns="0" rIns="0" bIns="0" anchor="t" anchorCtr="0">
            <a:noAutofit/>
          </a:bodyPr>
          <a:lstStyle>
            <a:lvl1pPr marL="120648" indent="-120648" algn="l">
              <a:lnSpc>
                <a:spcPct val="100000"/>
              </a:lnSpc>
              <a:defRPr sz="6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0" y="3962401"/>
            <a:ext cx="10984821" cy="2268692"/>
          </a:xfrm>
          <a:prstGeom prst="rect">
            <a:avLst/>
          </a:prstGeom>
        </p:spPr>
        <p:txBody>
          <a:bodyPr lIns="0" tIns="0" rIns="0" bIns="0">
            <a:noAutofit/>
          </a:bodyPr>
          <a:lstStyle>
            <a:lvl1pPr marL="0" indent="0">
              <a:lnSpc>
                <a:spcPct val="100000"/>
              </a:lnSpc>
              <a:spcBef>
                <a:spcPts val="0"/>
              </a:spcBef>
              <a:spcAft>
                <a:spcPts val="0"/>
              </a:spcAft>
              <a:buNone/>
              <a:defRPr sz="2667" b="0">
                <a:solidFill>
                  <a:schemeClr val="bg1"/>
                </a:solidFill>
              </a:defRPr>
            </a:lvl1pPr>
            <a:lvl2pPr marL="0" indent="0">
              <a:lnSpc>
                <a:spcPct val="100000"/>
              </a:lnSpc>
              <a:spcBef>
                <a:spcPts val="0"/>
              </a:spcBef>
              <a:spcAft>
                <a:spcPts val="0"/>
              </a:spcAft>
              <a:buNone/>
              <a:defRPr sz="2667"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100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7733" y="-11289"/>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
        <p:nvSpPr>
          <p:cNvPr id="14"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97307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with quote blue gradient">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2001" cy="6864097"/>
          </a:xfrm>
          <a:prstGeom prst="rect">
            <a:avLst/>
          </a:prstGeom>
        </p:spPr>
      </p:pic>
      <p:sp>
        <p:nvSpPr>
          <p:cNvPr id="2" name="Title 1"/>
          <p:cNvSpPr>
            <a:spLocks noGrp="1"/>
          </p:cNvSpPr>
          <p:nvPr>
            <p:ph type="title"/>
          </p:nvPr>
        </p:nvSpPr>
        <p:spPr>
          <a:xfrm>
            <a:off x="661670" y="2524416"/>
            <a:ext cx="10984821" cy="1570005"/>
          </a:xfrm>
        </p:spPr>
        <p:txBody>
          <a:bodyPr lIns="0" tIns="0" rIns="0" bIns="0" anchor="t" anchorCtr="0">
            <a:noAutofit/>
          </a:bodyPr>
          <a:lstStyle>
            <a:lvl1pPr marL="120648" indent="-120648" algn="l">
              <a:lnSpc>
                <a:spcPct val="100000"/>
              </a:lnSpc>
              <a:defRPr sz="6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0" y="3962401"/>
            <a:ext cx="10984821" cy="2268692"/>
          </a:xfrm>
          <a:prstGeom prst="rect">
            <a:avLst/>
          </a:prstGeom>
        </p:spPr>
        <p:txBody>
          <a:bodyPr lIns="0" tIns="0" rIns="0" bIns="0">
            <a:noAutofit/>
          </a:bodyPr>
          <a:lstStyle>
            <a:lvl1pPr marL="0" indent="0">
              <a:lnSpc>
                <a:spcPct val="100000"/>
              </a:lnSpc>
              <a:spcBef>
                <a:spcPts val="0"/>
              </a:spcBef>
              <a:spcAft>
                <a:spcPts val="0"/>
              </a:spcAft>
              <a:buNone/>
              <a:defRPr sz="2667" b="0">
                <a:solidFill>
                  <a:schemeClr val="bg1"/>
                </a:solidFill>
              </a:defRPr>
            </a:lvl1pPr>
            <a:lvl2pPr marL="0" indent="0">
              <a:lnSpc>
                <a:spcPct val="100000"/>
              </a:lnSpc>
              <a:spcBef>
                <a:spcPts val="0"/>
              </a:spcBef>
              <a:spcAft>
                <a:spcPts val="0"/>
              </a:spcAft>
              <a:buNone/>
              <a:defRPr sz="2667"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99117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with quote green gradient">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1670" y="2524416"/>
            <a:ext cx="10984821" cy="1570005"/>
          </a:xfrm>
        </p:spPr>
        <p:txBody>
          <a:bodyPr lIns="0" tIns="0" rIns="0" bIns="0" anchor="t" anchorCtr="0">
            <a:noAutofit/>
          </a:bodyPr>
          <a:lstStyle>
            <a:lvl1pPr marL="120648" indent="-120648" algn="l">
              <a:lnSpc>
                <a:spcPct val="100000"/>
              </a:lnSpc>
              <a:defRPr sz="6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0" y="3962401"/>
            <a:ext cx="10984821" cy="2268692"/>
          </a:xfrm>
          <a:prstGeom prst="rect">
            <a:avLst/>
          </a:prstGeom>
        </p:spPr>
        <p:txBody>
          <a:bodyPr lIns="0" tIns="0" rIns="0" bIns="0">
            <a:noAutofit/>
          </a:bodyPr>
          <a:lstStyle>
            <a:lvl1pPr marL="0" indent="0">
              <a:lnSpc>
                <a:spcPct val="100000"/>
              </a:lnSpc>
              <a:spcBef>
                <a:spcPts val="0"/>
              </a:spcBef>
              <a:spcAft>
                <a:spcPts val="0"/>
              </a:spcAft>
              <a:buNone/>
              <a:defRPr sz="2667" b="0">
                <a:solidFill>
                  <a:schemeClr val="bg1"/>
                </a:solidFill>
              </a:defRPr>
            </a:lvl1pPr>
            <a:lvl2pPr marL="0" indent="0">
              <a:lnSpc>
                <a:spcPct val="100000"/>
              </a:lnSpc>
              <a:spcBef>
                <a:spcPts val="0"/>
              </a:spcBef>
              <a:spcAft>
                <a:spcPts val="0"/>
              </a:spcAft>
              <a:buNone/>
              <a:defRPr sz="2667"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57793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with quote, purple sol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670" y="1889761"/>
            <a:ext cx="9148233" cy="2048567"/>
          </a:xfrm>
        </p:spPr>
        <p:txBody>
          <a:bodyPr lIns="0" tIns="0" rIns="0" bIns="0" anchor="t" anchorCtr="0">
            <a:noAutofit/>
          </a:bodyPr>
          <a:lstStyle>
            <a:lvl1pPr marL="120648" indent="-105831"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0832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with quote, purple gradient">
    <p:spTree>
      <p:nvGrpSpPr>
        <p:cNvPr id="1" name=""/>
        <p:cNvGrpSpPr/>
        <p:nvPr/>
      </p:nvGrpSpPr>
      <p:grpSpPr>
        <a:xfrm>
          <a:off x="0" y="0"/>
          <a:ext cx="0" cy="0"/>
          <a:chOff x="0" y="0"/>
          <a:chExt cx="0" cy="0"/>
        </a:xfrm>
      </p:grpSpPr>
      <p:pic>
        <p:nvPicPr>
          <p:cNvPr id="7" name="Picture 6"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itle 1"/>
          <p:cNvSpPr>
            <a:spLocks noGrp="1"/>
          </p:cNvSpPr>
          <p:nvPr>
            <p:ph type="title"/>
          </p:nvPr>
        </p:nvSpPr>
        <p:spPr>
          <a:xfrm>
            <a:off x="661670" y="1886528"/>
            <a:ext cx="9148233" cy="2060061"/>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80504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with quote, blue soli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670" y="1889761"/>
            <a:ext cx="9148233" cy="2048567"/>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91317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with quote, blue gradient">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1670" y="1889761"/>
            <a:ext cx="9148233" cy="2048567"/>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508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with quote, green soli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670" y="1889760"/>
            <a:ext cx="9148233" cy="2177317"/>
          </a:xfrm>
        </p:spPr>
        <p:txBody>
          <a:bodyPr lIns="0" tIns="0" rIns="0" bIns="0" anchor="t" anchorCtr="0">
            <a:noAutofit/>
          </a:bodyPr>
          <a:lstStyle>
            <a:lvl1pPr marL="114297" indent="-114297"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34888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with quote, green gradient">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1670" y="1889760"/>
            <a:ext cx="9148233" cy="2178824"/>
          </a:xfrm>
        </p:spPr>
        <p:txBody>
          <a:bodyPr lIns="0" tIns="0" rIns="0" bIns="0" anchor="t" anchorCtr="0">
            <a:noAutofit/>
          </a:bodyPr>
          <a:lstStyle>
            <a:lvl1pPr marL="114297" indent="-114297"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6974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with quote, yellow soli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670" y="1889761"/>
            <a:ext cx="9148233" cy="2182449"/>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55987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with quote, yellow gradient">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61671" y="1889761"/>
            <a:ext cx="9139635" cy="2178823"/>
          </a:xfrm>
        </p:spPr>
        <p:txBody>
          <a:bodyPr lIns="0" tIns="0" rIns="0" bIns="0" anchor="t" anchorCtr="0">
            <a:noAutofit/>
          </a:bodyPr>
          <a:lstStyle>
            <a:lvl1pPr marL="120648" indent="-120648" algn="l">
              <a:lnSpc>
                <a:spcPts val="4000"/>
              </a:lnSpc>
              <a:defRPr sz="29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61671" y="4876801"/>
            <a:ext cx="8308053" cy="1153580"/>
          </a:xfrm>
          <a:prstGeom prst="rect">
            <a:avLst/>
          </a:prstGeom>
        </p:spPr>
        <p:txBody>
          <a:bodyPr lIns="0" tIns="0" rIns="0" bIns="0">
            <a:noAutofit/>
          </a:bodyPr>
          <a:lstStyle>
            <a:lvl1pPr marL="0" indent="0">
              <a:lnSpc>
                <a:spcPct val="100000"/>
              </a:lnSpc>
              <a:spcBef>
                <a:spcPts val="0"/>
              </a:spcBef>
              <a:spcAft>
                <a:spcPts val="0"/>
              </a:spcAft>
              <a:buNone/>
              <a:defRPr sz="1600" b="1">
                <a:solidFill>
                  <a:schemeClr val="bg1"/>
                </a:solidFill>
              </a:defRPr>
            </a:lvl1pPr>
            <a:lvl2pPr marL="0" indent="0">
              <a:lnSpc>
                <a:spcPct val="100000"/>
              </a:lnSpc>
              <a:spcBef>
                <a:spcPts val="0"/>
              </a:spcBef>
              <a:spcAft>
                <a:spcPts val="0"/>
              </a:spcAft>
              <a:buNone/>
              <a:defRPr sz="1600" b="0">
                <a:solidFill>
                  <a:schemeClr val="bg1"/>
                </a:solidFill>
              </a:defRPr>
            </a:lvl2pPr>
            <a:lvl3pPr marL="1219170" indent="0">
              <a:buNone/>
              <a:defRPr sz="1600" b="1">
                <a:solidFill>
                  <a:schemeClr val="bg1"/>
                </a:solidFill>
              </a:defRPr>
            </a:lvl3pPr>
            <a:lvl4pPr marL="1828754" indent="0">
              <a:buNone/>
              <a:defRPr sz="1600" b="1">
                <a:solidFill>
                  <a:schemeClr val="bg1"/>
                </a:solidFill>
              </a:defRPr>
            </a:lvl4pPr>
            <a:lvl5pPr marL="2438339" indent="0">
              <a:buNone/>
              <a:defRPr sz="16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98557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7733" y="-10856"/>
            <a:ext cx="12199733" cy="686885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81662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green gradient">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65560" y="532781"/>
            <a:ext cx="4866561" cy="585216"/>
          </a:xfrm>
        </p:spPr>
        <p:txBody>
          <a:bodyPr lIns="0" tIns="0" rIns="0" bIns="0" anchor="t">
            <a:noAutofit/>
          </a:bodyPr>
          <a:lstStyle>
            <a:lvl1pPr algn="l">
              <a:defRPr sz="2933">
                <a:solidFill>
                  <a:schemeClr val="bg1"/>
                </a:solidFill>
              </a:defRPr>
            </a:lvl1pPr>
          </a:lstStyle>
          <a:p>
            <a:r>
              <a:rPr lang="en-US" dirty="0"/>
              <a:t>Click to edit Master title style</a:t>
            </a:r>
          </a:p>
        </p:txBody>
      </p:sp>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840529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yellow gradient">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404352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purple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
            <a:ext cx="12199733" cy="6870225"/>
          </a:xfrm>
          <a:prstGeom prst="rect">
            <a:avLst/>
          </a:prstGeom>
        </p:spPr>
      </p:pic>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11497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purple solid">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61670" y="2432274"/>
            <a:ext cx="9818492" cy="3858676"/>
          </a:xfrm>
          <a:prstGeom prst="rect">
            <a:avLst/>
          </a:prstGeo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86445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2225"/>
            <a:ext cx="12199733" cy="6870225"/>
          </a:xfrm>
          <a:prstGeom prst="rect">
            <a:avLst/>
          </a:prstGeom>
        </p:spPr>
      </p:pic>
      <p:sp>
        <p:nvSpPr>
          <p:cNvPr id="2" name="TextBox 1"/>
          <p:cNvSpPr txBox="1"/>
          <p:nvPr userDrawn="1"/>
        </p:nvSpPr>
        <p:spPr>
          <a:xfrm>
            <a:off x="661671" y="4498678"/>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3" name="TextBox 2"/>
          <p:cNvSpPr txBox="1"/>
          <p:nvPr userDrawn="1"/>
        </p:nvSpPr>
        <p:spPr>
          <a:xfrm>
            <a:off x="555830" y="6337344"/>
            <a:ext cx="6158236" cy="256545"/>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2018 Association of International Certified Professional Accountants. All rights reserved.</a:t>
            </a:r>
            <a:endParaRPr lang="en-US" sz="1067" dirty="0">
              <a:solidFill>
                <a:schemeClr val="bg1"/>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3267" y="716279"/>
            <a:ext cx="1846636" cy="814597"/>
          </a:xfrm>
          <a:prstGeom prst="rect">
            <a:avLst/>
          </a:prstGeom>
        </p:spPr>
      </p:pic>
    </p:spTree>
    <p:extLst>
      <p:ext uri="{BB962C8B-B14F-4D97-AF65-F5344CB8AC3E}">
        <p14:creationId xmlns:p14="http://schemas.microsoft.com/office/powerpoint/2010/main" val="1791056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AICPA gradient">
    <p:spTree>
      <p:nvGrpSpPr>
        <p:cNvPr id="1" name=""/>
        <p:cNvGrpSpPr/>
        <p:nvPr/>
      </p:nvGrpSpPr>
      <p:grpSpPr>
        <a:xfrm>
          <a:off x="0" y="0"/>
          <a:ext cx="0" cy="0"/>
          <a:chOff x="0" y="0"/>
          <a:chExt cx="0" cy="0"/>
        </a:xfrm>
      </p:grpSpPr>
      <p:pic>
        <p:nvPicPr>
          <p:cNvPr id="3" name="Picture 2"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4" name="TextBox 3"/>
          <p:cNvSpPr txBox="1"/>
          <p:nvPr userDrawn="1"/>
        </p:nvSpPr>
        <p:spPr>
          <a:xfrm>
            <a:off x="661671" y="4498678"/>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6" name="TextBox 5"/>
          <p:cNvSpPr txBox="1"/>
          <p:nvPr userDrawn="1"/>
        </p:nvSpPr>
        <p:spPr>
          <a:xfrm>
            <a:off x="555830" y="6337344"/>
            <a:ext cx="6877903" cy="256545"/>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2024 Association of International Certified Professional Accountants. All rights reserved.</a:t>
            </a:r>
            <a:endParaRPr lang="en-US" sz="1067" dirty="0">
              <a:solidFill>
                <a:schemeClr val="bg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0" y="716279"/>
            <a:ext cx="1509187" cy="545255"/>
          </a:xfrm>
          <a:prstGeom prst="rect">
            <a:avLst/>
          </a:prstGeom>
        </p:spPr>
      </p:pic>
    </p:spTree>
    <p:extLst>
      <p:ext uri="{BB962C8B-B14F-4D97-AF65-F5344CB8AC3E}">
        <p14:creationId xmlns:p14="http://schemas.microsoft.com/office/powerpoint/2010/main" val="98082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extBox 1"/>
          <p:cNvSpPr txBox="1"/>
          <p:nvPr userDrawn="1"/>
        </p:nvSpPr>
        <p:spPr>
          <a:xfrm>
            <a:off x="661671" y="4498678"/>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7" name="TextBox 6"/>
          <p:cNvSpPr txBox="1"/>
          <p:nvPr userDrawn="1"/>
        </p:nvSpPr>
        <p:spPr>
          <a:xfrm>
            <a:off x="555830" y="6337344"/>
            <a:ext cx="6987969" cy="256545"/>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2018 Association of International Certified Professional Accountants. All rights reserved.</a:t>
            </a:r>
            <a:endParaRPr lang="en-US" sz="1067" dirty="0">
              <a:solidFill>
                <a:schemeClr val="bg1"/>
              </a:solidFill>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Tree>
    <p:extLst>
      <p:ext uri="{BB962C8B-B14F-4D97-AF65-F5344CB8AC3E}">
        <p14:creationId xmlns:p14="http://schemas.microsoft.com/office/powerpoint/2010/main" val="2292069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CGMA gradient">
    <p:spTree>
      <p:nvGrpSpPr>
        <p:cNvPr id="1" name=""/>
        <p:cNvGrpSpPr/>
        <p:nvPr/>
      </p:nvGrpSpPr>
      <p:grpSpPr>
        <a:xfrm>
          <a:off x="0" y="0"/>
          <a:ext cx="0" cy="0"/>
          <a:chOff x="0" y="0"/>
          <a:chExt cx="0" cy="0"/>
        </a:xfrm>
      </p:grpSpPr>
      <p:pic>
        <p:nvPicPr>
          <p:cNvPr id="3" name="Picture 2"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4" name="TextBox 3"/>
          <p:cNvSpPr txBox="1"/>
          <p:nvPr userDrawn="1"/>
        </p:nvSpPr>
        <p:spPr>
          <a:xfrm>
            <a:off x="661671" y="4498678"/>
            <a:ext cx="7719871" cy="1518364"/>
          </a:xfrm>
          <a:prstGeom prst="rect">
            <a:avLst/>
          </a:prstGeom>
          <a:noFill/>
        </p:spPr>
        <p:txBody>
          <a:bodyPr wrap="square" lIns="0" tIns="0" bIns="0" rtlCol="0">
            <a:noAutofit/>
          </a:bodyPr>
          <a:lstStyle/>
          <a:p>
            <a:r>
              <a:rPr lang="en-US" sz="9066" dirty="0">
                <a:solidFill>
                  <a:srgbClr val="FFFFFF"/>
                </a:solidFill>
              </a:rPr>
              <a:t>Thank you</a:t>
            </a:r>
          </a:p>
        </p:txBody>
      </p:sp>
      <p:sp>
        <p:nvSpPr>
          <p:cNvPr id="6" name="TextBox 5"/>
          <p:cNvSpPr txBox="1"/>
          <p:nvPr userDrawn="1"/>
        </p:nvSpPr>
        <p:spPr>
          <a:xfrm>
            <a:off x="555830" y="6337344"/>
            <a:ext cx="7148836" cy="256545"/>
          </a:xfrm>
          <a:prstGeom prst="rect">
            <a:avLst/>
          </a:prstGeom>
          <a:noFill/>
        </p:spPr>
        <p:txBody>
          <a:bodyPr wrap="square" rtlCol="0">
            <a:spAutoFit/>
          </a:bodyPr>
          <a:lstStyle/>
          <a:p>
            <a:r>
              <a:rPr lang="en-US" sz="1067" b="0" i="0" kern="1200" dirty="0">
                <a:solidFill>
                  <a:schemeClr val="bg1"/>
                </a:solidFill>
                <a:effectLst/>
                <a:latin typeface="+mn-lt"/>
                <a:ea typeface="+mn-ea"/>
                <a:cs typeface="+mn-cs"/>
              </a:rPr>
              <a:t>© 2018 Association of International Certified Professional Accountants. All rights reserved.</a:t>
            </a:r>
            <a:endParaRPr lang="en-US" sz="1067" dirty="0">
              <a:solidFill>
                <a:schemeClr val="bg1"/>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117" y="708372"/>
            <a:ext cx="1549715" cy="541272"/>
          </a:xfrm>
          <a:prstGeom prst="rect">
            <a:avLst/>
          </a:prstGeom>
        </p:spPr>
      </p:pic>
    </p:spTree>
    <p:extLst>
      <p:ext uri="{BB962C8B-B14F-4D97-AF65-F5344CB8AC3E}">
        <p14:creationId xmlns:p14="http://schemas.microsoft.com/office/powerpoint/2010/main" val="1602137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44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Purple">
    <p:bg>
      <p:bgPr>
        <a:solidFill>
          <a:srgbClr val="72246C"/>
        </a:solidFill>
        <a:effectLst/>
      </p:bgPr>
    </p:bg>
    <p:spTree>
      <p:nvGrpSpPr>
        <p:cNvPr id="1" name="Shape 9"/>
        <p:cNvGrpSpPr/>
        <p:nvPr/>
      </p:nvGrpSpPr>
      <p:grpSpPr>
        <a:xfrm>
          <a:off x="0" y="0"/>
          <a:ext cx="0" cy="0"/>
          <a:chOff x="0" y="0"/>
          <a:chExt cx="0" cy="0"/>
        </a:xfrm>
      </p:grpSpPr>
      <p:sp>
        <p:nvSpPr>
          <p:cNvPr id="8" name="Shape 18"/>
          <p:cNvSpPr txBox="1">
            <a:spLocks noGrp="1"/>
          </p:cNvSpPr>
          <p:nvPr>
            <p:ph type="ctrTitle"/>
          </p:nvPr>
        </p:nvSpPr>
        <p:spPr>
          <a:xfrm>
            <a:off x="609600" y="2415933"/>
            <a:ext cx="6651200" cy="1546400"/>
          </a:xfrm>
          <a:prstGeom prst="rect">
            <a:avLst/>
          </a:prstGeom>
        </p:spPr>
        <p:txBody>
          <a:bodyPr wrap="square" lIns="0" tIns="91425" rIns="91425" bIns="91425" anchor="t" anchorCtr="0"/>
          <a:lstStyle>
            <a:lvl1pPr lvl="0" rtl="0">
              <a:spcBef>
                <a:spcPts val="0"/>
              </a:spcBef>
              <a:buSzPct val="100000"/>
              <a:defRPr sz="4800" b="0" i="0">
                <a:latin typeface="Arial" charset="0"/>
                <a:ea typeface="Arial" charset="0"/>
                <a:cs typeface="Arial" charset="0"/>
              </a:defRPr>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dirty="0"/>
          </a:p>
        </p:txBody>
      </p:sp>
      <p:sp>
        <p:nvSpPr>
          <p:cNvPr id="10" name="Subtitle 2"/>
          <p:cNvSpPr>
            <a:spLocks noGrp="1"/>
          </p:cNvSpPr>
          <p:nvPr>
            <p:ph type="subTitle" idx="1"/>
          </p:nvPr>
        </p:nvSpPr>
        <p:spPr>
          <a:xfrm>
            <a:off x="609600" y="3962333"/>
            <a:ext cx="8534400" cy="1752600"/>
          </a:xfrm>
        </p:spPr>
        <p:txBody>
          <a:bodyPr lIns="0" tIns="0" rIns="0" bIns="0">
            <a:noAutofit/>
          </a:bodyPr>
          <a:lstStyle>
            <a:lvl1pPr marL="0" indent="0" algn="l">
              <a:lnSpc>
                <a:spcPts val="2400"/>
              </a:lnSpc>
              <a:spcBef>
                <a:spcPts val="0"/>
              </a:spcBef>
              <a:buNone/>
              <a:defRPr sz="2667" b="1" i="0">
                <a:solidFill>
                  <a:schemeClr val="bg1"/>
                </a:solidFill>
                <a:latin typeface="Arial" charset="0"/>
                <a:ea typeface="Arial" charset="0"/>
                <a:cs typeface="Arial"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529144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ssoc, Gradient">
    <p:spTree>
      <p:nvGrpSpPr>
        <p:cNvPr id="1" name=""/>
        <p:cNvGrpSpPr/>
        <p:nvPr/>
      </p:nvGrpSpPr>
      <p:grpSpPr>
        <a:xfrm>
          <a:off x="0" y="0"/>
          <a:ext cx="0" cy="0"/>
          <a:chOff x="0" y="0"/>
          <a:chExt cx="0" cy="0"/>
        </a:xfrm>
      </p:grpSpPr>
      <p:pic>
        <p:nvPicPr>
          <p:cNvPr id="4" name="Picture 3"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a:noFill/>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3267" y="716279"/>
            <a:ext cx="1846636" cy="814597"/>
          </a:xfrm>
          <a:prstGeom prst="rect">
            <a:avLst/>
          </a:prstGeom>
        </p:spPr>
      </p:pic>
      <p:sp>
        <p:nvSpPr>
          <p:cNvPr id="7"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940624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081953"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BDDEA15-72E7-3D41-AC3E-2DB6E892CCCA}"/>
              </a:ext>
            </a:extLst>
          </p:cNvPr>
          <p:cNvSpPr>
            <a:spLocks noGrp="1"/>
          </p:cNvSpPr>
          <p:nvPr>
            <p:ph idx="10"/>
          </p:nvPr>
        </p:nvSpPr>
        <p:spPr>
          <a:xfrm>
            <a:off x="6271848" y="1825625"/>
            <a:ext cx="5081953"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9218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10706913" y="0"/>
            <a:ext cx="1091119" cy="1215957"/>
          </a:xfrm>
          <a:prstGeom prst="rect">
            <a:avLst/>
          </a:prstGeom>
          <a:gradFill flip="none" rotWithShape="1">
            <a:gsLst>
              <a:gs pos="0">
                <a:schemeClr val="tx2">
                  <a:lumMod val="50000"/>
                </a:schemeClr>
              </a:gs>
              <a:gs pos="0">
                <a:schemeClr val="tx1">
                  <a:lumMod val="75000"/>
                </a:schemeClr>
              </a:gs>
              <a:gs pos="60000">
                <a:schemeClr val="tx1"/>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6173" y="457200"/>
            <a:ext cx="892595" cy="268771"/>
          </a:xfrm>
          <a:prstGeom prst="rect">
            <a:avLst/>
          </a:prstGeom>
        </p:spPr>
      </p:pic>
    </p:spTree>
    <p:extLst>
      <p:ext uri="{BB962C8B-B14F-4D97-AF65-F5344CB8AC3E}">
        <p14:creationId xmlns:p14="http://schemas.microsoft.com/office/powerpoint/2010/main" val="361721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7C7E85A-17E3-4E73-8E05-A0AEB7AF6C35}"/>
              </a:ext>
            </a:extLst>
          </p:cNvPr>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1842708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33565"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D902C2D0-B11A-478A-8FC4-BB40C4F972C6}"/>
              </a:ext>
            </a:extLst>
          </p:cNvPr>
          <p:cNvSpPr>
            <a:spLocks noGrp="1"/>
          </p:cNvSpPr>
          <p:nvPr>
            <p:ph type="pic" sz="quarter" idx="10"/>
          </p:nvPr>
        </p:nvSpPr>
        <p:spPr>
          <a:xfrm>
            <a:off x="7338485" y="0"/>
            <a:ext cx="4853516" cy="6858000"/>
          </a:xfrm>
        </p:spPr>
        <p:txBody>
          <a:bodyPr/>
          <a:lstStyle/>
          <a:p>
            <a:endParaRPr lang="en-US" dirty="0"/>
          </a:p>
        </p:txBody>
      </p:sp>
      <p:sp>
        <p:nvSpPr>
          <p:cNvPr id="6" name="Slide Number Placeholder 5">
            <a:extLst>
              <a:ext uri="{FF2B5EF4-FFF2-40B4-BE49-F238E27FC236}">
                <a16:creationId xmlns:a16="http://schemas.microsoft.com/office/drawing/2014/main" id="{DBA3E295-D92F-4300-88E7-D6AD513B765F}"/>
              </a:ext>
            </a:extLst>
          </p:cNvPr>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993868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Divider with quote, purple gradi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923AC7-C3A1-8641-841A-9F404AD7D583}"/>
              </a:ext>
            </a:extLst>
          </p:cNvPr>
          <p:cNvSpPr/>
          <p:nvPr userDrawn="1"/>
        </p:nvSpPr>
        <p:spPr>
          <a:xfrm>
            <a:off x="1" y="0"/>
            <a:ext cx="12235540" cy="6858000"/>
          </a:xfrm>
          <a:prstGeom prst="rect">
            <a:avLst/>
          </a:prstGeom>
          <a:gradFill>
            <a:gsLst>
              <a:gs pos="44000">
                <a:schemeClr val="accent5"/>
              </a:gs>
              <a:gs pos="100000">
                <a:schemeClr val="accent1"/>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 Placeholder 6">
            <a:extLst>
              <a:ext uri="{FF2B5EF4-FFF2-40B4-BE49-F238E27FC236}">
                <a16:creationId xmlns:a16="http://schemas.microsoft.com/office/drawing/2014/main" id="{19F87F7B-4CF3-5A40-9D29-58F9665AF7C9}"/>
              </a:ext>
            </a:extLst>
          </p:cNvPr>
          <p:cNvSpPr>
            <a:spLocks noGrp="1"/>
          </p:cNvSpPr>
          <p:nvPr>
            <p:ph type="body" sz="quarter" idx="10"/>
          </p:nvPr>
        </p:nvSpPr>
        <p:spPr>
          <a:xfrm>
            <a:off x="971600" y="2432275"/>
            <a:ext cx="10335883" cy="1822972"/>
          </a:xfrm>
          <a:prstGeom prst="rect">
            <a:avLst/>
          </a:prstGeom>
        </p:spPr>
        <p:txBody>
          <a:bodyPr lIns="0" tIns="0" rIns="0" bIns="0" anchor="b">
            <a:noAutofit/>
          </a:bodyPr>
          <a:lstStyle>
            <a:lvl1pPr marL="0" indent="0" algn="ctr">
              <a:lnSpc>
                <a:spcPts val="8533"/>
              </a:lnSpc>
              <a:spcBef>
                <a:spcPts val="0"/>
              </a:spcBef>
              <a:buNone/>
              <a:defRPr sz="11733">
                <a:solidFill>
                  <a:srgbClr val="FFFFFF"/>
                </a:solidFill>
              </a:defRPr>
            </a:lvl1pPr>
          </a:lstStyle>
          <a:p>
            <a:pPr lvl="0"/>
            <a:r>
              <a:rPr lang="en-US" dirty="0"/>
              <a:t>Edit Master text styles</a:t>
            </a:r>
          </a:p>
        </p:txBody>
      </p:sp>
      <p:sp>
        <p:nvSpPr>
          <p:cNvPr id="5" name="Content Placeholder 2">
            <a:extLst>
              <a:ext uri="{FF2B5EF4-FFF2-40B4-BE49-F238E27FC236}">
                <a16:creationId xmlns:a16="http://schemas.microsoft.com/office/drawing/2014/main" id="{F51EB1D6-8F66-B148-A290-EE98BC0818BB}"/>
              </a:ext>
            </a:extLst>
          </p:cNvPr>
          <p:cNvSpPr>
            <a:spLocks noGrp="1"/>
          </p:cNvSpPr>
          <p:nvPr>
            <p:ph sz="half" idx="1"/>
          </p:nvPr>
        </p:nvSpPr>
        <p:spPr>
          <a:xfrm>
            <a:off x="971599" y="4515895"/>
            <a:ext cx="10335883" cy="1317141"/>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
        <p:nvSpPr>
          <p:cNvPr id="6" name="Slide Number Placeholder 5">
            <a:extLst>
              <a:ext uri="{FF2B5EF4-FFF2-40B4-BE49-F238E27FC236}">
                <a16:creationId xmlns:a16="http://schemas.microsoft.com/office/drawing/2014/main" id="{7172C8A0-F049-4ED0-970E-FB1AD2144719}"/>
              </a:ext>
            </a:extLst>
          </p:cNvPr>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4134955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ssoc, symbol 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410AD-77D3-864A-83FE-0E430D8713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04CD9DF5-4790-5A4C-980B-ACA840B3B034}"/>
              </a:ext>
            </a:extLst>
          </p:cNvPr>
          <p:cNvSpPr txBox="1">
            <a:spLocks noGrp="1"/>
          </p:cNvSpPr>
          <p:nvPr>
            <p:ph type="ctrTitle"/>
          </p:nvPr>
        </p:nvSpPr>
        <p:spPr>
          <a:xfrm>
            <a:off x="808893" y="445477"/>
            <a:ext cx="6593633" cy="1600971"/>
          </a:xfrm>
          <a:prstGeom prst="rect">
            <a:avLst/>
          </a:prstGeom>
        </p:spPr>
        <p:txBody>
          <a:bodyPr wrap="square" lIns="0" tIns="91425" rIns="91425" bIns="91425" anchor="b" anchorCtr="0"/>
          <a:lstStyle>
            <a:lvl1pPr lvl="0" rtl="0">
              <a:spcBef>
                <a:spcPts val="0"/>
              </a:spcBef>
              <a:buSzPct val="100000"/>
              <a:defRPr sz="4800" b="0" i="0">
                <a:solidFill>
                  <a:schemeClr val="bg1"/>
                </a:solidFill>
                <a:latin typeface="Arial" charset="0"/>
                <a:ea typeface="Arial" charset="0"/>
                <a:cs typeface="Arial" charset="0"/>
              </a:defRPr>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dirty="0"/>
          </a:p>
        </p:txBody>
      </p:sp>
      <p:sp>
        <p:nvSpPr>
          <p:cNvPr id="5" name="Subtitle 2">
            <a:extLst>
              <a:ext uri="{FF2B5EF4-FFF2-40B4-BE49-F238E27FC236}">
                <a16:creationId xmlns:a16="http://schemas.microsoft.com/office/drawing/2014/main" id="{216BE2FD-9412-9B46-933C-10DB527FE5DA}"/>
              </a:ext>
            </a:extLst>
          </p:cNvPr>
          <p:cNvSpPr>
            <a:spLocks noGrp="1"/>
          </p:cNvSpPr>
          <p:nvPr>
            <p:ph type="subTitle" idx="1"/>
          </p:nvPr>
        </p:nvSpPr>
        <p:spPr>
          <a:xfrm>
            <a:off x="832338" y="2178971"/>
            <a:ext cx="6593633" cy="901483"/>
          </a:xfrm>
          <a:prstGeom prst="rect">
            <a:avLst/>
          </a:prstGeom>
        </p:spPr>
        <p:txBody>
          <a:bodyPr lIns="0" tIns="0" rIns="0" bIns="0">
            <a:noAutofit/>
          </a:bodyPr>
          <a:lstStyle>
            <a:lvl1pPr marL="0" indent="0" algn="l">
              <a:lnSpc>
                <a:spcPct val="100000"/>
              </a:lnSpc>
              <a:spcBef>
                <a:spcPts val="0"/>
              </a:spcBef>
              <a:buNone/>
              <a:defRPr sz="2667" b="0" i="0">
                <a:solidFill>
                  <a:schemeClr val="bg1"/>
                </a:solidFill>
                <a:latin typeface="Arial" charset="0"/>
                <a:ea typeface="Arial" charset="0"/>
                <a:cs typeface="Arial"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7" name="Slide Number Placeholder 5">
            <a:extLst>
              <a:ext uri="{FF2B5EF4-FFF2-40B4-BE49-F238E27FC236}">
                <a16:creationId xmlns:a16="http://schemas.microsoft.com/office/drawing/2014/main" id="{AA99FE8D-82B4-4E55-9CE1-938107F1637C}"/>
              </a:ext>
            </a:extLst>
          </p:cNvPr>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1067" kern="1200" smtClean="0">
                <a:solidFill>
                  <a:schemeClr val="bg1"/>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286344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532781"/>
            <a:ext cx="4866561" cy="585216"/>
          </a:xfrm>
        </p:spPr>
        <p:txBody>
          <a:bodyPr lIns="0" tIns="0" rIns="0" bIns="0" anchor="t">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11372" y="1600203"/>
            <a:ext cx="4868333" cy="4525963"/>
          </a:xfrm>
        </p:spPr>
        <p:txBody>
          <a:bodyPr lIns="0" tIns="0" rIns="0">
            <a:noAutofit/>
          </a:bodyPr>
          <a:lstStyle>
            <a:lvl1pPr marL="0" indent="0">
              <a:lnSpc>
                <a:spcPts val="2200"/>
              </a:lnSpc>
              <a:spcBef>
                <a:spcPts val="0"/>
              </a:spcBef>
              <a:spcAft>
                <a:spcPts val="900"/>
              </a:spcAft>
              <a:buNone/>
              <a:defRPr sz="2000">
                <a:solidFill>
                  <a:schemeClr val="bg2"/>
                </a:solidFill>
              </a:defRPr>
            </a:lvl1pPr>
            <a:lvl2pPr marL="192019" indent="-192019">
              <a:lnSpc>
                <a:spcPts val="2200"/>
              </a:lnSpc>
              <a:spcBef>
                <a:spcPts val="0"/>
              </a:spcBef>
              <a:spcAft>
                <a:spcPts val="900"/>
              </a:spcAft>
              <a:buFont typeface="Arial"/>
              <a:buChar char="•"/>
              <a:defRPr sz="2000">
                <a:solidFill>
                  <a:schemeClr val="bg2"/>
                </a:solidFill>
              </a:defRPr>
            </a:lvl2pPr>
            <a:lvl3pPr marL="411470" indent="-192019">
              <a:lnSpc>
                <a:spcPts val="2200"/>
              </a:lnSpc>
              <a:spcBef>
                <a:spcPts val="0"/>
              </a:spcBef>
              <a:spcAft>
                <a:spcPts val="900"/>
              </a:spcAft>
              <a:buFont typeface="Lucida Grande"/>
              <a:buChar char="–"/>
              <a:defRPr sz="2000">
                <a:solidFill>
                  <a:schemeClr val="bg2"/>
                </a:solidFill>
              </a:defRPr>
            </a:lvl3pPr>
            <a:lvl4pPr marL="640064" indent="-192019">
              <a:lnSpc>
                <a:spcPts val="2200"/>
              </a:lnSpc>
              <a:spcBef>
                <a:spcPts val="0"/>
              </a:spcBef>
              <a:spcAft>
                <a:spcPts val="900"/>
              </a:spcAft>
              <a:buFont typeface="Lucida Grande"/>
              <a:buChar char="–"/>
              <a:defRPr sz="2000">
                <a:solidFill>
                  <a:schemeClr val="bg2"/>
                </a:solidFill>
              </a:defRPr>
            </a:lvl4pPr>
            <a:lvl5pPr marL="822939" indent="-192019">
              <a:lnSpc>
                <a:spcPts val="2200"/>
              </a:lnSpc>
              <a:spcBef>
                <a:spcPts val="0"/>
              </a:spcBef>
              <a:spcAft>
                <a:spcPts val="900"/>
              </a:spcAft>
              <a:buFont typeface="Lucida Grande"/>
              <a:buChar cha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94762" y="6403820"/>
            <a:ext cx="4591641" cy="365125"/>
          </a:xfrm>
        </p:spPr>
        <p:txBody>
          <a:bodyPr lIns="0" tIns="0" rIns="0" bIns="0" anchor="t"/>
          <a:lstStyle>
            <a:lvl1pPr algn="l">
              <a:defRPr sz="800">
                <a:solidFill>
                  <a:schemeClr val="bg2"/>
                </a:solidFill>
              </a:defRPr>
            </a:lvl1pPr>
          </a:lstStyle>
          <a:p>
            <a:endParaRPr lang="en-US" dirty="0"/>
          </a:p>
        </p:txBody>
      </p:sp>
      <p:cxnSp>
        <p:nvCxnSpPr>
          <p:cNvPr id="14" name="Straight Connector 13"/>
          <p:cNvCxnSpPr/>
          <p:nvPr userDrawn="1"/>
        </p:nvCxnSpPr>
        <p:spPr>
          <a:xfrm>
            <a:off x="609600" y="6370596"/>
            <a:ext cx="4876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1413" y="0"/>
            <a:ext cx="6090587" cy="6858000"/>
          </a:xfrm>
          <a:prstGeom prst="rect">
            <a:avLst/>
          </a:prstGeom>
        </p:spPr>
      </p:pic>
      <p:sp>
        <p:nvSpPr>
          <p:cNvPr id="7"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645955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9" y="487684"/>
            <a:ext cx="10981015" cy="786449"/>
          </a:xfrm>
        </p:spPr>
        <p:txBody>
          <a:bodyPr lIns="0" tIns="0" rIns="0" bIns="0" anchor="t" anchorCtr="0">
            <a:noAutofit/>
          </a:bodyPr>
          <a:lstStyle>
            <a:lvl1pPr algn="l">
              <a:defRPr sz="3200">
                <a:solidFill>
                  <a:schemeClr val="tx2"/>
                </a:solidFill>
              </a:defRPr>
            </a:lvl1pPr>
          </a:lstStyle>
          <a:p>
            <a:r>
              <a:rPr lang="en-US"/>
              <a:t>Click to edit Master title style</a:t>
            </a:r>
            <a:endParaRPr lang="en-US" dirty="0"/>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ECC4D87C-311B-4AFF-B72C-FA044AE1D459}" type="slidenum">
              <a:rPr lang="en-US" smtClean="0"/>
              <a:t>‹#›</a:t>
            </a:fld>
            <a:endParaRPr lang="en-US" dirty="0"/>
          </a:p>
        </p:txBody>
      </p:sp>
      <p:sp>
        <p:nvSpPr>
          <p:cNvPr id="8" name="Text Placeholder 5"/>
          <p:cNvSpPr>
            <a:spLocks noGrp="1"/>
          </p:cNvSpPr>
          <p:nvPr>
            <p:ph type="body" sz="quarter" idx="14"/>
          </p:nvPr>
        </p:nvSpPr>
        <p:spPr>
          <a:xfrm>
            <a:off x="675543" y="1597155"/>
            <a:ext cx="5425440" cy="4444863"/>
          </a:xfrm>
        </p:spPr>
        <p:txBody>
          <a:bodyPr lIns="0" tIns="0" rIns="0" bIns="0" numCol="1" spcCol="374904">
            <a:noAutofit/>
          </a:bodyPr>
          <a:lstStyle>
            <a:lvl1pPr marL="14817" indent="-14817">
              <a:lnSpc>
                <a:spcPct val="100000"/>
              </a:lnSpc>
              <a:spcBef>
                <a:spcPts val="0"/>
              </a:spcBef>
              <a:spcAft>
                <a:spcPts val="1600"/>
              </a:spcAft>
              <a:buClrTx/>
              <a:tabLst/>
              <a:defRPr sz="2667" baseline="0">
                <a:solidFill>
                  <a:schemeClr val="bg2"/>
                </a:solidFill>
              </a:defRPr>
            </a:lvl1pPr>
            <a:lvl2pPr marL="304776" indent="-304776">
              <a:lnSpc>
                <a:spcPct val="100000"/>
              </a:lnSpc>
              <a:spcBef>
                <a:spcPts val="0"/>
              </a:spcBef>
              <a:spcAft>
                <a:spcPts val="1600"/>
              </a:spcAft>
              <a:buFont typeface="Arial" charset="0"/>
              <a:buChar char="•"/>
              <a:tabLst/>
              <a:defRPr sz="2667">
                <a:solidFill>
                  <a:schemeClr val="bg2"/>
                </a:solidFill>
              </a:defRPr>
            </a:lvl2pPr>
            <a:lvl3pPr marL="609555" indent="-304776">
              <a:lnSpc>
                <a:spcPct val="100000"/>
              </a:lnSpc>
              <a:spcBef>
                <a:spcPts val="0"/>
              </a:spcBef>
              <a:spcAft>
                <a:spcPts val="1600"/>
              </a:spcAft>
              <a:buFont typeface="Arial" panose="020B0604020202020204" pitchFamily="34" charset="0"/>
              <a:buChar char="—"/>
              <a:defRPr sz="1867">
                <a:solidFill>
                  <a:schemeClr val="bg2"/>
                </a:solidFill>
              </a:defRPr>
            </a:lvl3pPr>
            <a:lvl4pPr marL="914332" indent="-304776">
              <a:lnSpc>
                <a:spcPct val="100000"/>
              </a:lnSpc>
              <a:spcBef>
                <a:spcPts val="0"/>
              </a:spcBef>
              <a:spcAft>
                <a:spcPts val="1600"/>
              </a:spcAft>
              <a:buFont typeface="Arial" panose="020B0604020202020204" pitchFamily="34" charset="0"/>
              <a:buChar char="–"/>
              <a:defRPr sz="1867">
                <a:solidFill>
                  <a:schemeClr val="bg2"/>
                </a:solidFill>
              </a:defRPr>
            </a:lvl4pPr>
            <a:lvl5pPr marL="1219110" indent="-304776">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5"/>
          </p:nvPr>
        </p:nvSpPr>
        <p:spPr>
          <a:xfrm>
            <a:off x="6221132" y="1597155"/>
            <a:ext cx="5425440" cy="4444863"/>
          </a:xfrm>
        </p:spPr>
        <p:txBody>
          <a:bodyPr lIns="0" tIns="0" rIns="0" bIns="0" numCol="1" spcCol="374904">
            <a:noAutofit/>
          </a:bodyPr>
          <a:lstStyle>
            <a:lvl1pPr marL="14817" indent="0">
              <a:lnSpc>
                <a:spcPct val="100000"/>
              </a:lnSpc>
              <a:spcBef>
                <a:spcPts val="1600"/>
              </a:spcBef>
              <a:spcAft>
                <a:spcPts val="1067"/>
              </a:spcAft>
              <a:buClrTx/>
              <a:tabLst/>
              <a:defRPr sz="2667" baseline="0">
                <a:solidFill>
                  <a:schemeClr val="bg2"/>
                </a:solidFill>
              </a:defRPr>
            </a:lvl1pPr>
            <a:lvl2pPr marL="304776" indent="-292079">
              <a:lnSpc>
                <a:spcPct val="100000"/>
              </a:lnSpc>
              <a:spcBef>
                <a:spcPts val="0"/>
              </a:spcBef>
              <a:spcAft>
                <a:spcPts val="1600"/>
              </a:spcAft>
              <a:buFont typeface="Arial" charset="0"/>
              <a:buChar char="•"/>
              <a:tabLst/>
              <a:defRPr sz="2667">
                <a:solidFill>
                  <a:schemeClr val="bg2"/>
                </a:solidFill>
              </a:defRPr>
            </a:lvl2pPr>
            <a:lvl3pPr marL="609555" indent="-304776">
              <a:lnSpc>
                <a:spcPct val="100000"/>
              </a:lnSpc>
              <a:spcBef>
                <a:spcPts val="0"/>
              </a:spcBef>
              <a:spcAft>
                <a:spcPts val="1600"/>
              </a:spcAft>
              <a:buFont typeface="Arial" panose="020B0604020202020204" pitchFamily="34" charset="0"/>
              <a:buChar char="—"/>
              <a:tabLst/>
              <a:defRPr sz="1867">
                <a:solidFill>
                  <a:schemeClr val="bg2"/>
                </a:solidFill>
              </a:defRPr>
            </a:lvl3pPr>
            <a:lvl4pPr marL="914332" indent="-304776">
              <a:lnSpc>
                <a:spcPct val="100000"/>
              </a:lnSpc>
              <a:spcBef>
                <a:spcPts val="0"/>
              </a:spcBef>
              <a:spcAft>
                <a:spcPts val="1600"/>
              </a:spcAft>
              <a:buFont typeface="Arial" panose="020B0604020202020204" pitchFamily="34" charset="0"/>
              <a:buChar char="–"/>
              <a:defRPr sz="1867">
                <a:solidFill>
                  <a:schemeClr val="bg2"/>
                </a:solidFill>
              </a:defRPr>
            </a:lvl4pPr>
            <a:lvl5pPr marL="1219110" indent="-292587">
              <a:lnSpc>
                <a:spcPct val="100000"/>
              </a:lnSpc>
              <a:spcBef>
                <a:spcPts val="0"/>
              </a:spcBef>
              <a:spcAft>
                <a:spcPts val="1600"/>
              </a:spcAft>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5515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532784"/>
            <a:ext cx="7924800" cy="577731"/>
          </a:xfrm>
        </p:spPr>
        <p:txBody>
          <a:bodyPr lIns="0" tIns="0" rIns="0" bIns="0" anchor="t">
            <a:noAutofit/>
          </a:bodyPr>
          <a:lstStyle>
            <a:lvl1pPr algn="l">
              <a:defRPr sz="2933">
                <a:solidFill>
                  <a:schemeClr val="tx2"/>
                </a:solidFill>
              </a:defRPr>
            </a:lvl1pPr>
          </a:lstStyle>
          <a:p>
            <a:r>
              <a:rPr lang="en-US"/>
              <a:t>Click to edit Master title style</a:t>
            </a:r>
            <a:endParaRPr lang="en-US" dirty="0"/>
          </a:p>
        </p:txBody>
      </p:sp>
      <p:sp>
        <p:nvSpPr>
          <p:cNvPr id="8" name="Footer Placeholder 4"/>
          <p:cNvSpPr>
            <a:spLocks noGrp="1"/>
          </p:cNvSpPr>
          <p:nvPr>
            <p:ph type="ftr" sz="quarter" idx="11"/>
          </p:nvPr>
        </p:nvSpPr>
        <p:spPr>
          <a:xfrm>
            <a:off x="609600" y="6403819"/>
            <a:ext cx="7916333"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2" y="1828803"/>
            <a:ext cx="7919177" cy="4086455"/>
          </a:xfrm>
        </p:spPr>
        <p:txBody>
          <a:bodyPr>
            <a:normAutofit/>
          </a:bodyPr>
          <a:lstStyle>
            <a:lvl1pPr marL="0" indent="0">
              <a:buNone/>
              <a:defRPr sz="1600"/>
            </a:lvl1pPr>
          </a:lstStyle>
          <a:p>
            <a:r>
              <a:rPr lang="en-US"/>
              <a:t>Click icon to add table</a:t>
            </a:r>
            <a:endParaRPr lang="en-US" dirty="0"/>
          </a:p>
        </p:txBody>
      </p:sp>
      <p:sp>
        <p:nvSpPr>
          <p:cNvPr id="13" name="Text Placeholder 12"/>
          <p:cNvSpPr>
            <a:spLocks noGrp="1"/>
          </p:cNvSpPr>
          <p:nvPr>
            <p:ph type="body" sz="quarter" idx="15"/>
          </p:nvPr>
        </p:nvSpPr>
        <p:spPr>
          <a:xfrm>
            <a:off x="9421284" y="1810882"/>
            <a:ext cx="2316480" cy="4389967"/>
          </a:xfrm>
        </p:spPr>
        <p:txBody>
          <a:bodyPr lIns="0" tIns="0" rIns="0" bIns="0">
            <a:noAutofit/>
          </a:bodyPr>
          <a:lstStyle>
            <a:lvl1pPr marL="0" indent="0">
              <a:lnSpc>
                <a:spcPts val="22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Tree>
    <p:extLst>
      <p:ext uri="{BB962C8B-B14F-4D97-AF65-F5344CB8AC3E}">
        <p14:creationId xmlns:p14="http://schemas.microsoft.com/office/powerpoint/2010/main" val="1024089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17133001-8962-4F99-93DD-5102801E5668}"/>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18602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ICPA,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5"/>
            <a:ext cx="12199733" cy="6870225"/>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1" y="716280"/>
            <a:ext cx="1509183" cy="545253"/>
          </a:xfrm>
          <a:prstGeom prst="rect">
            <a:avLst/>
          </a:prstGeom>
        </p:spPr>
      </p:pic>
      <p:sp>
        <p:nvSpPr>
          <p:cNvPr id="10"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31506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DD37DAB9-1DE8-42C2-A6C2-5F36824C70AF}"/>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3805684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30343FC4-5437-4D9F-9FD4-8689244C2269}"/>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2045766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EC46BD12-CF65-4426-964C-8E60645E4E73}"/>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1987267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98117373-3642-44DA-8E57-51E1EEAAE6CD}"/>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1400849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53D87F5C-C165-42F0-B948-536E98F8C4FB}"/>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822318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AD05839A-0365-405C-AD32-BFF3B253741F}"/>
              </a:ext>
            </a:extLst>
          </p:cNvPr>
          <p:cNvPicPr>
            <a:picLocks noChangeAspect="1"/>
          </p:cNvPicPr>
          <p:nvPr userDrawn="1"/>
        </p:nvPicPr>
        <p:blipFill>
          <a:blip r:embed="rId2"/>
          <a:stretch>
            <a:fillRect/>
          </a:stretch>
        </p:blipFill>
        <p:spPr>
          <a:xfrm>
            <a:off x="493205" y="523577"/>
            <a:ext cx="2044724" cy="649321"/>
          </a:xfrm>
          <a:prstGeom prst="rect">
            <a:avLst/>
          </a:prstGeom>
        </p:spPr>
      </p:pic>
    </p:spTree>
    <p:extLst>
      <p:ext uri="{BB962C8B-B14F-4D97-AF65-F5344CB8AC3E}">
        <p14:creationId xmlns:p14="http://schemas.microsoft.com/office/powerpoint/2010/main" val="2905918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FB1AFE29-137C-4D94-B1D2-02FBF6C454E2}"/>
              </a:ext>
            </a:extLst>
          </p:cNvPr>
          <p:cNvPicPr>
            <a:picLocks noChangeAspect="1"/>
          </p:cNvPicPr>
          <p:nvPr userDrawn="1"/>
        </p:nvPicPr>
        <p:blipFill>
          <a:blip r:embed="rId2"/>
          <a:stretch>
            <a:fillRect/>
          </a:stretch>
        </p:blipFill>
        <p:spPr>
          <a:xfrm>
            <a:off x="493205" y="523577"/>
            <a:ext cx="2044724" cy="649321"/>
          </a:xfrm>
          <a:prstGeom prst="rect">
            <a:avLst/>
          </a:prstGeom>
        </p:spPr>
      </p:pic>
    </p:spTree>
    <p:extLst>
      <p:ext uri="{BB962C8B-B14F-4D97-AF65-F5344CB8AC3E}">
        <p14:creationId xmlns:p14="http://schemas.microsoft.com/office/powerpoint/2010/main" val="1847292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8095" y="2609218"/>
            <a:ext cx="8021189" cy="1994361"/>
          </a:xfrm>
        </p:spPr>
        <p:txBody>
          <a:bodyPr lIns="0" tIns="0" rIns="0" bIns="0" anchor="t">
            <a:noAutofit/>
          </a:bodyPr>
          <a:lstStyle>
            <a:lvl1pPr algn="l">
              <a:lnSpc>
                <a:spcPts val="6933"/>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2400"/>
              </a:lnSpc>
              <a:spcBef>
                <a:spcPts val="0"/>
              </a:spcBef>
              <a:buNone/>
              <a:defRPr sz="2133">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descr="CIMA_KO_Large.png"/>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8457" t="28261" r="17342" b="30708"/>
          <a:stretch/>
        </p:blipFill>
        <p:spPr>
          <a:xfrm>
            <a:off x="599019" y="635001"/>
            <a:ext cx="1586341" cy="662157"/>
          </a:xfrm>
          <a:prstGeom prst="rect">
            <a:avLst/>
          </a:prstGeom>
        </p:spPr>
      </p:pic>
    </p:spTree>
    <p:extLst>
      <p:ext uri="{BB962C8B-B14F-4D97-AF65-F5344CB8AC3E}">
        <p14:creationId xmlns:p14="http://schemas.microsoft.com/office/powerpoint/2010/main" val="1474347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4" y="532781"/>
            <a:ext cx="4866561" cy="585216"/>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11372" y="1600201"/>
            <a:ext cx="4868333" cy="4525963"/>
          </a:xfrm>
        </p:spPr>
        <p:txBody>
          <a:bodyPr lIns="0" tIns="0" rIns="0">
            <a:noAutofit/>
          </a:bodyPr>
          <a:lstStyle>
            <a:lvl1pPr marL="0" indent="0">
              <a:lnSpc>
                <a:spcPts val="2933"/>
              </a:lnSpc>
              <a:spcBef>
                <a:spcPts val="0"/>
              </a:spcBef>
              <a:spcAft>
                <a:spcPts val="1200"/>
              </a:spcAft>
              <a:buNone/>
              <a:defRPr sz="2133">
                <a:solidFill>
                  <a:schemeClr val="bg2"/>
                </a:solidFill>
              </a:defRPr>
            </a:lvl1pPr>
            <a:lvl2pPr marL="256020" indent="-256020">
              <a:lnSpc>
                <a:spcPts val="2933"/>
              </a:lnSpc>
              <a:spcBef>
                <a:spcPts val="0"/>
              </a:spcBef>
              <a:spcAft>
                <a:spcPts val="1200"/>
              </a:spcAft>
              <a:buFont typeface="Arial"/>
              <a:buChar char="•"/>
              <a:defRPr sz="2133">
                <a:solidFill>
                  <a:schemeClr val="bg2"/>
                </a:solidFill>
              </a:defRPr>
            </a:lvl2pPr>
            <a:lvl3pPr marL="548613" indent="-256020">
              <a:lnSpc>
                <a:spcPts val="2933"/>
              </a:lnSpc>
              <a:spcBef>
                <a:spcPts val="0"/>
              </a:spcBef>
              <a:spcAft>
                <a:spcPts val="1200"/>
              </a:spcAft>
              <a:buFont typeface="Lucida Grande"/>
              <a:buChar char="­"/>
              <a:defRPr sz="2133">
                <a:solidFill>
                  <a:schemeClr val="bg2"/>
                </a:solidFill>
              </a:defRPr>
            </a:lvl3pPr>
            <a:lvl4pPr marL="853397" indent="-256020">
              <a:lnSpc>
                <a:spcPts val="2933"/>
              </a:lnSpc>
              <a:spcBef>
                <a:spcPts val="0"/>
              </a:spcBef>
              <a:spcAft>
                <a:spcPts val="1200"/>
              </a:spcAft>
              <a:buFont typeface="Arial"/>
              <a:buChar char="•"/>
              <a:defRPr sz="2133">
                <a:solidFill>
                  <a:schemeClr val="bg2"/>
                </a:solidFill>
              </a:defRPr>
            </a:lvl4pPr>
            <a:lvl5pPr marL="1097226" indent="-256020">
              <a:lnSpc>
                <a:spcPts val="2933"/>
              </a:lnSpc>
              <a:spcBef>
                <a:spcPts val="0"/>
              </a:spcBef>
              <a:spcAft>
                <a:spcPts val="1200"/>
              </a:spcAft>
              <a:defRPr sz="21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403819"/>
            <a:ext cx="4868333" cy="365125"/>
          </a:xfrm>
        </p:spPr>
        <p:txBody>
          <a:bodyPr lIns="0" tIns="0" rIns="0" bIns="0" anchor="t"/>
          <a:lstStyle>
            <a:lvl1pPr algn="l">
              <a:defRPr sz="1067">
                <a:solidFill>
                  <a:schemeClr val="bg2"/>
                </a:solidFill>
              </a:defRPr>
            </a:lvl1pPr>
          </a:lstStyle>
          <a:p>
            <a:endParaRPr lang="en-US"/>
          </a:p>
        </p:txBody>
      </p:sp>
      <p:cxnSp>
        <p:nvCxnSpPr>
          <p:cNvPr id="14" name="Straight Connector 13"/>
          <p:cNvCxnSpPr/>
          <p:nvPr userDrawn="1"/>
        </p:nvCxnSpPr>
        <p:spPr>
          <a:xfrm>
            <a:off x="609600" y="6370596"/>
            <a:ext cx="4876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1413" y="0"/>
            <a:ext cx="6090587" cy="6858000"/>
          </a:xfrm>
          <a:prstGeom prst="rect">
            <a:avLst/>
          </a:prstGeom>
        </p:spPr>
      </p:pic>
    </p:spTree>
    <p:extLst>
      <p:ext uri="{BB962C8B-B14F-4D97-AF65-F5344CB8AC3E}">
        <p14:creationId xmlns:p14="http://schemas.microsoft.com/office/powerpoint/2010/main" val="3642089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3" name="Content Placeholder 2"/>
          <p:cNvSpPr>
            <a:spLocks noGrp="1"/>
          </p:cNvSpPr>
          <p:nvPr>
            <p:ph idx="1"/>
          </p:nvPr>
        </p:nvSpPr>
        <p:spPr>
          <a:xfrm>
            <a:off x="611373" y="1600201"/>
            <a:ext cx="6392563" cy="4525963"/>
          </a:xfrm>
        </p:spPr>
        <p:txBody>
          <a:bodyPr lIns="0" tIns="0" rIns="0">
            <a:noAutofit/>
          </a:bodyPr>
          <a:lstStyle>
            <a:lvl1pPr marL="0" indent="0">
              <a:lnSpc>
                <a:spcPts val="2933"/>
              </a:lnSpc>
              <a:spcBef>
                <a:spcPts val="0"/>
              </a:spcBef>
              <a:spcAft>
                <a:spcPts val="1200"/>
              </a:spcAft>
              <a:buNone/>
              <a:defRPr sz="2133">
                <a:solidFill>
                  <a:schemeClr val="bg2"/>
                </a:solidFill>
              </a:defRPr>
            </a:lvl1pPr>
            <a:lvl2pPr marL="256020" indent="-256020">
              <a:lnSpc>
                <a:spcPts val="2933"/>
              </a:lnSpc>
              <a:spcBef>
                <a:spcPts val="0"/>
              </a:spcBef>
              <a:spcAft>
                <a:spcPts val="1200"/>
              </a:spcAft>
              <a:buFont typeface="Arial"/>
              <a:buChar char="•"/>
              <a:defRPr sz="2133">
                <a:solidFill>
                  <a:schemeClr val="bg2"/>
                </a:solidFill>
              </a:defRPr>
            </a:lvl2pPr>
            <a:lvl3pPr marL="548613" indent="-256020">
              <a:lnSpc>
                <a:spcPts val="2933"/>
              </a:lnSpc>
              <a:spcBef>
                <a:spcPts val="0"/>
              </a:spcBef>
              <a:spcAft>
                <a:spcPts val="1200"/>
              </a:spcAft>
              <a:buFont typeface="Lucida Grande"/>
              <a:buChar char="­"/>
              <a:defRPr sz="2133">
                <a:solidFill>
                  <a:schemeClr val="bg2"/>
                </a:solidFill>
              </a:defRPr>
            </a:lvl3pPr>
            <a:lvl4pPr marL="853397" indent="-256020">
              <a:lnSpc>
                <a:spcPts val="2933"/>
              </a:lnSpc>
              <a:spcBef>
                <a:spcPts val="0"/>
              </a:spcBef>
              <a:spcAft>
                <a:spcPts val="1200"/>
              </a:spcAft>
              <a:buFont typeface="Arial"/>
              <a:buChar char="•"/>
              <a:defRPr sz="2133">
                <a:solidFill>
                  <a:schemeClr val="bg2"/>
                </a:solidFill>
              </a:defRPr>
            </a:lvl4pPr>
            <a:lvl5pPr marL="1097226" indent="-256020">
              <a:lnSpc>
                <a:spcPts val="2933"/>
              </a:lnSpc>
              <a:spcBef>
                <a:spcPts val="0"/>
              </a:spcBef>
              <a:spcAft>
                <a:spcPts val="1200"/>
              </a:spcAft>
              <a:defRPr sz="21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6370596"/>
            <a:ext cx="6403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5669" y="0"/>
            <a:ext cx="4056331" cy="6858000"/>
          </a:xfrm>
          <a:prstGeom prst="rect">
            <a:avLst/>
          </a:prstGeom>
        </p:spPr>
      </p:pic>
      <p:sp>
        <p:nvSpPr>
          <p:cNvPr id="4" name="Slide Number Placeholder 5">
            <a:extLst>
              <a:ext uri="{FF2B5EF4-FFF2-40B4-BE49-F238E27FC236}">
                <a16:creationId xmlns:a16="http://schemas.microsoft.com/office/drawing/2014/main" id="{5C65F93D-F8B2-4F2C-567F-A57A9F456753}"/>
              </a:ext>
            </a:extLst>
          </p:cNvPr>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93203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IMA,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6"/>
            <a:ext cx="12199733" cy="6870227"/>
          </a:xfrm>
          <a:prstGeom prst="rect">
            <a:avLst/>
          </a:prstGeom>
        </p:spPr>
      </p:pic>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1" y="716279"/>
            <a:ext cx="1428047" cy="545253"/>
          </a:xfrm>
          <a:prstGeom prst="rect">
            <a:avLst/>
          </a:prstGeom>
        </p:spPr>
      </p:pic>
      <p:sp>
        <p:nvSpPr>
          <p:cNvPr id="9"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863544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4"/>
            <a:ext cx="7924800"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611372" y="1110514"/>
            <a:ext cx="7924800" cy="4466167"/>
          </a:xfrm>
        </p:spPr>
        <p:txBody>
          <a:bodyPr lIns="0" tIns="0" rIns="0" bIns="0">
            <a:noAutofit/>
          </a:bodyPr>
          <a:lstStyle>
            <a:lvl1pPr marL="256020" indent="-256020">
              <a:lnSpc>
                <a:spcPts val="2667"/>
              </a:lnSpc>
              <a:spcBef>
                <a:spcPts val="0"/>
              </a:spcBef>
              <a:spcAft>
                <a:spcPts val="1600"/>
              </a:spcAft>
              <a:buClr>
                <a:schemeClr val="tx2"/>
              </a:buClr>
              <a:defRPr sz="1867">
                <a:solidFill>
                  <a:schemeClr val="bg2"/>
                </a:solidFill>
              </a:defRPr>
            </a:lvl1pPr>
            <a:lvl2pPr marL="548613" indent="-256020">
              <a:lnSpc>
                <a:spcPts val="2667"/>
              </a:lnSpc>
              <a:spcBef>
                <a:spcPts val="0"/>
              </a:spcBef>
              <a:spcAft>
                <a:spcPts val="1600"/>
              </a:spcAft>
              <a:defRPr sz="1867">
                <a:solidFill>
                  <a:schemeClr val="bg2"/>
                </a:solidFill>
              </a:defRPr>
            </a:lvl2pPr>
            <a:lvl3pPr marL="853397" indent="-256020">
              <a:lnSpc>
                <a:spcPts val="2667"/>
              </a:lnSpc>
              <a:spcBef>
                <a:spcPts val="0"/>
              </a:spcBef>
              <a:spcAft>
                <a:spcPts val="1600"/>
              </a:spcAft>
              <a:defRPr sz="1867">
                <a:solidFill>
                  <a:schemeClr val="bg2"/>
                </a:solidFill>
              </a:defRPr>
            </a:lvl3pPr>
            <a:lvl4pPr marL="1158182" indent="-256020">
              <a:lnSpc>
                <a:spcPts val="2667"/>
              </a:lnSpc>
              <a:spcBef>
                <a:spcPts val="0"/>
              </a:spcBef>
              <a:spcAft>
                <a:spcPts val="1600"/>
              </a:spcAft>
              <a:defRPr sz="1867">
                <a:solidFill>
                  <a:schemeClr val="bg2"/>
                </a:solidFill>
              </a:defRPr>
            </a:lvl4pPr>
            <a:lvl5pPr marL="1462966" indent="-256020">
              <a:lnSpc>
                <a:spcPts val="2667"/>
              </a:lnSpc>
              <a:spcBef>
                <a:spcPts val="0"/>
              </a:spcBef>
              <a:spcAft>
                <a:spcPts val="1600"/>
              </a:spcAft>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4-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7118" y="0"/>
            <a:ext cx="3361487" cy="6858000"/>
          </a:xfrm>
          <a:prstGeom prst="rect">
            <a:avLst/>
          </a:prstGeom>
        </p:spPr>
      </p:pic>
      <p:sp>
        <p:nvSpPr>
          <p:cNvPr id="9" name="Text Placeholder 12"/>
          <p:cNvSpPr>
            <a:spLocks noGrp="1"/>
          </p:cNvSpPr>
          <p:nvPr>
            <p:ph type="body" sz="quarter" idx="15"/>
          </p:nvPr>
        </p:nvSpPr>
        <p:spPr>
          <a:xfrm>
            <a:off x="9512599" y="1116726"/>
            <a:ext cx="2316480" cy="4389967"/>
          </a:xfrm>
        </p:spPr>
        <p:txBody>
          <a:bodyPr lIns="0" tIns="0" rIns="0" bIns="0">
            <a:noAutofit/>
          </a:bodyPr>
          <a:lstStyle>
            <a:lvl1pPr marL="0" indent="0">
              <a:lnSpc>
                <a:spcPts val="26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4EA212EE-3204-D56B-4245-D5925298C44B}"/>
              </a:ext>
            </a:extLst>
          </p:cNvPr>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065622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532784"/>
            <a:ext cx="8105907"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8" name="Footer Placeholder 4"/>
          <p:cNvSpPr>
            <a:spLocks noGrp="1"/>
          </p:cNvSpPr>
          <p:nvPr>
            <p:ph type="ftr" sz="quarter" idx="11"/>
          </p:nvPr>
        </p:nvSpPr>
        <p:spPr>
          <a:xfrm>
            <a:off x="609600" y="6403819"/>
            <a:ext cx="8107680"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userDrawn="1"/>
        </p:nvCxnSpPr>
        <p:spPr>
          <a:xfrm>
            <a:off x="609600" y="6370596"/>
            <a:ext cx="8107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1" y="1110514"/>
            <a:ext cx="8105908" cy="4466167"/>
          </a:xfrm>
        </p:spPr>
        <p:txBody>
          <a:bodyPr lIns="0" tIns="0" rIns="0" bIns="0">
            <a:noAutofit/>
          </a:bodyPr>
          <a:lstStyle>
            <a:lvl1pPr marL="256020" indent="-256020">
              <a:lnSpc>
                <a:spcPts val="2933"/>
              </a:lnSpc>
              <a:spcBef>
                <a:spcPts val="0"/>
              </a:spcBef>
              <a:spcAft>
                <a:spcPts val="1600"/>
              </a:spcAft>
              <a:buClr>
                <a:schemeClr val="tx2"/>
              </a:buClr>
              <a:defRPr sz="2133">
                <a:solidFill>
                  <a:schemeClr val="bg2"/>
                </a:solidFill>
              </a:defRPr>
            </a:lvl1pPr>
            <a:lvl2pPr marL="548613" indent="-256020">
              <a:lnSpc>
                <a:spcPts val="2933"/>
              </a:lnSpc>
              <a:spcBef>
                <a:spcPts val="0"/>
              </a:spcBef>
              <a:spcAft>
                <a:spcPts val="1600"/>
              </a:spcAft>
              <a:defRPr sz="2133">
                <a:solidFill>
                  <a:schemeClr val="bg2"/>
                </a:solidFill>
              </a:defRPr>
            </a:lvl2pPr>
            <a:lvl3pPr marL="853397" indent="-256020">
              <a:lnSpc>
                <a:spcPts val="2933"/>
              </a:lnSpc>
              <a:spcBef>
                <a:spcPts val="0"/>
              </a:spcBef>
              <a:spcAft>
                <a:spcPts val="1600"/>
              </a:spcAft>
              <a:defRPr sz="2133">
                <a:solidFill>
                  <a:schemeClr val="bg2"/>
                </a:solidFill>
              </a:defRPr>
            </a:lvl3pPr>
            <a:lvl4pPr marL="1158182" indent="-256020">
              <a:lnSpc>
                <a:spcPts val="2933"/>
              </a:lnSpc>
              <a:spcBef>
                <a:spcPts val="0"/>
              </a:spcBef>
              <a:spcAft>
                <a:spcPts val="1600"/>
              </a:spcAft>
              <a:defRPr sz="2133">
                <a:solidFill>
                  <a:schemeClr val="bg2"/>
                </a:solidFill>
              </a:defRPr>
            </a:lvl4pPr>
            <a:lvl5pPr marL="1462966" indent="-256020">
              <a:lnSpc>
                <a:spcPts val="2933"/>
              </a:lnSpc>
              <a:spcBef>
                <a:spcPts val="0"/>
              </a:spcBef>
              <a:spcAft>
                <a:spcPts val="1600"/>
              </a:spcAft>
              <a:defRPr sz="21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708" y="-12192"/>
            <a:ext cx="3057485" cy="6885456"/>
          </a:xfrm>
          <a:prstGeom prst="rect">
            <a:avLst/>
          </a:prstGeom>
        </p:spPr>
      </p:pic>
    </p:spTree>
    <p:extLst>
      <p:ext uri="{BB962C8B-B14F-4D97-AF65-F5344CB8AC3E}">
        <p14:creationId xmlns:p14="http://schemas.microsoft.com/office/powerpoint/2010/main" val="459042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532784"/>
            <a:ext cx="7924800"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2" y="1147127"/>
            <a:ext cx="7924800" cy="353992"/>
          </a:xfrm>
        </p:spPr>
        <p:txBody>
          <a:bodyPr lIns="0" tIns="0" rIns="0" bIns="0">
            <a:noAutofit/>
          </a:bodyPr>
          <a:lstStyle>
            <a:lvl1pPr marL="0" indent="0">
              <a:lnSpc>
                <a:spcPts val="2000"/>
              </a:lnSpc>
              <a:spcBef>
                <a:spcPts val="0"/>
              </a:spcBef>
              <a:spcAft>
                <a:spcPts val="0"/>
              </a:spcAft>
              <a:buClr>
                <a:schemeClr val="tx2"/>
              </a:buClr>
              <a:buNone/>
              <a:defRPr sz="1467">
                <a:solidFill>
                  <a:schemeClr val="bg2"/>
                </a:solidFill>
              </a:defRPr>
            </a:lvl1pPr>
            <a:lvl2pPr marL="548613" indent="-256020">
              <a:lnSpc>
                <a:spcPts val="2667"/>
              </a:lnSpc>
              <a:spcBef>
                <a:spcPts val="0"/>
              </a:spcBef>
              <a:spcAft>
                <a:spcPts val="1600"/>
              </a:spcAft>
              <a:defRPr sz="1867">
                <a:solidFill>
                  <a:schemeClr val="bg2"/>
                </a:solidFill>
              </a:defRPr>
            </a:lvl2pPr>
            <a:lvl3pPr marL="853397" indent="-256020">
              <a:lnSpc>
                <a:spcPts val="2667"/>
              </a:lnSpc>
              <a:spcBef>
                <a:spcPts val="0"/>
              </a:spcBef>
              <a:spcAft>
                <a:spcPts val="1600"/>
              </a:spcAft>
              <a:defRPr sz="1867">
                <a:solidFill>
                  <a:schemeClr val="bg2"/>
                </a:solidFill>
              </a:defRPr>
            </a:lvl3pPr>
            <a:lvl4pPr marL="1158182" indent="-256020">
              <a:lnSpc>
                <a:spcPts val="2667"/>
              </a:lnSpc>
              <a:spcBef>
                <a:spcPts val="0"/>
              </a:spcBef>
              <a:spcAft>
                <a:spcPts val="1600"/>
              </a:spcAft>
              <a:defRPr sz="1867">
                <a:solidFill>
                  <a:schemeClr val="bg2"/>
                </a:solidFill>
              </a:defRPr>
            </a:lvl4pPr>
            <a:lvl5pPr marL="1462966" indent="-256020">
              <a:lnSpc>
                <a:spcPts val="2667"/>
              </a:lnSpc>
              <a:spcBef>
                <a:spcPts val="0"/>
              </a:spcBef>
              <a:spcAft>
                <a:spcPts val="1600"/>
              </a:spcAft>
              <a:defRPr sz="1867">
                <a:solidFill>
                  <a:schemeClr val="bg2"/>
                </a:solidFill>
              </a:defRPr>
            </a:lvl5pPr>
          </a:lstStyle>
          <a:p>
            <a:pPr lvl="0"/>
            <a:r>
              <a:rPr lang="en-US"/>
              <a:t>Click to edit Master text styles</a:t>
            </a:r>
          </a:p>
        </p:txBody>
      </p:sp>
      <p:sp>
        <p:nvSpPr>
          <p:cNvPr id="8" name="Footer Placeholder 4"/>
          <p:cNvSpPr>
            <a:spLocks noGrp="1"/>
          </p:cNvSpPr>
          <p:nvPr>
            <p:ph type="ftr" sz="quarter" idx="11"/>
          </p:nvPr>
        </p:nvSpPr>
        <p:spPr>
          <a:xfrm>
            <a:off x="609600" y="6403819"/>
            <a:ext cx="7916333"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2" y="1828803"/>
            <a:ext cx="7919177" cy="4086455"/>
          </a:xfrm>
        </p:spPr>
        <p:txBody>
          <a:bodyPr>
            <a:normAutofit/>
          </a:bodyPr>
          <a:lstStyle>
            <a:lvl1pPr marL="0" indent="0">
              <a:buNone/>
              <a:defRPr sz="1600"/>
            </a:lvl1pPr>
          </a:lstStyle>
          <a:p>
            <a:endParaRPr lang="en-US"/>
          </a:p>
        </p:txBody>
      </p:sp>
      <p:sp>
        <p:nvSpPr>
          <p:cNvPr id="13" name="Text Placeholder 12"/>
          <p:cNvSpPr>
            <a:spLocks noGrp="1"/>
          </p:cNvSpPr>
          <p:nvPr>
            <p:ph type="body" sz="quarter" idx="15"/>
          </p:nvPr>
        </p:nvSpPr>
        <p:spPr>
          <a:xfrm>
            <a:off x="9421284" y="1828802"/>
            <a:ext cx="2316480" cy="4389967"/>
          </a:xfrm>
        </p:spPr>
        <p:txBody>
          <a:bodyPr lIns="0" tIns="0" rIns="0" bIns="0">
            <a:noAutofit/>
          </a:bodyPr>
          <a:lstStyle>
            <a:lvl1pPr marL="0" indent="0">
              <a:lnSpc>
                <a:spcPts val="1600"/>
              </a:lnSpc>
              <a:spcBef>
                <a:spcPts val="0"/>
              </a:spcBef>
              <a:spcAft>
                <a:spcPts val="1200"/>
              </a:spcAft>
              <a:buNone/>
              <a:defRPr sz="1333">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02270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532784"/>
            <a:ext cx="7924800"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8" name="Footer Placeholder 4"/>
          <p:cNvSpPr>
            <a:spLocks noGrp="1"/>
          </p:cNvSpPr>
          <p:nvPr>
            <p:ph type="ftr" sz="quarter" idx="11"/>
          </p:nvPr>
        </p:nvSpPr>
        <p:spPr>
          <a:xfrm>
            <a:off x="609600" y="6403819"/>
            <a:ext cx="7916333" cy="365125"/>
          </a:xfrm>
        </p:spPr>
        <p:txBody>
          <a:bodyPr lIns="0" tIns="0" rIns="0" bIns="0" anchor="t"/>
          <a:lstStyle>
            <a:lvl1pPr algn="l">
              <a:defRPr sz="1067">
                <a:solidFill>
                  <a:schemeClr val="bg2"/>
                </a:solidFill>
              </a:defRPr>
            </a:lvl1pPr>
          </a:lstStyle>
          <a:p>
            <a:endParaRPr lang="en-US"/>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2" y="1828803"/>
            <a:ext cx="7919177" cy="4086455"/>
          </a:xfrm>
        </p:spPr>
        <p:txBody>
          <a:bodyPr>
            <a:normAutofit/>
          </a:bodyPr>
          <a:lstStyle>
            <a:lvl1pPr marL="0" indent="0">
              <a:buNone/>
              <a:defRPr sz="1600"/>
            </a:lvl1pPr>
          </a:lstStyle>
          <a:p>
            <a:endParaRPr lang="en-US"/>
          </a:p>
        </p:txBody>
      </p:sp>
      <p:sp>
        <p:nvSpPr>
          <p:cNvPr id="13" name="Text Placeholder 12"/>
          <p:cNvSpPr>
            <a:spLocks noGrp="1"/>
          </p:cNvSpPr>
          <p:nvPr>
            <p:ph type="body" sz="quarter" idx="15"/>
          </p:nvPr>
        </p:nvSpPr>
        <p:spPr>
          <a:xfrm>
            <a:off x="9421284" y="1810882"/>
            <a:ext cx="2316480" cy="4389967"/>
          </a:xfrm>
        </p:spPr>
        <p:txBody>
          <a:bodyPr lIns="0" tIns="0" rIns="0" bIns="0">
            <a:noAutofit/>
          </a:bodyPr>
          <a:lstStyle>
            <a:lvl1pPr marL="0" indent="0">
              <a:lnSpc>
                <a:spcPts val="2267"/>
              </a:lnSpc>
              <a:spcBef>
                <a:spcPts val="0"/>
              </a:spcBef>
              <a:spcAft>
                <a:spcPts val="1200"/>
              </a:spcAft>
              <a:buNone/>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17655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5" y="24003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9305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5" y="24003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2729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5" y="24003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81100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5" y="24003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73773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5" y="18940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5153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5" y="18940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5910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GMA, Gradient">
    <p:spTree>
      <p:nvGrpSpPr>
        <p:cNvPr id="1" name=""/>
        <p:cNvGrpSpPr/>
        <p:nvPr/>
      </p:nvGrpSpPr>
      <p:grpSpPr>
        <a:xfrm>
          <a:off x="0" y="0"/>
          <a:ext cx="0" cy="0"/>
          <a:chOff x="0" y="0"/>
          <a:chExt cx="0" cy="0"/>
        </a:xfrm>
      </p:grpSpPr>
      <p:pic>
        <p:nvPicPr>
          <p:cNvPr id="3" name="Picture 2" descr="Association_PPT_Back_Horz_Adjustr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 y="-10856"/>
            <a:ext cx="12199733" cy="6870227"/>
          </a:xfrm>
          <a:prstGeom prst="rect">
            <a:avLst/>
          </a:prstGeom>
        </p:spPr>
      </p:pic>
      <p:sp>
        <p:nvSpPr>
          <p:cNvPr id="4"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5"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500" y="716279"/>
            <a:ext cx="1561115" cy="545253"/>
          </a:xfrm>
          <a:prstGeom prst="rect">
            <a:avLst/>
          </a:prstGeom>
        </p:spPr>
      </p:pic>
      <p:sp>
        <p:nvSpPr>
          <p:cNvPr id="7"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925657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5" y="18940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592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5" y="1894015"/>
            <a:ext cx="8299587" cy="2048567"/>
          </a:xfrm>
        </p:spPr>
        <p:txBody>
          <a:bodyPr lIns="0" tIns="0" rIns="0" bIns="0" anchor="t">
            <a:noAutofit/>
          </a:bodyPr>
          <a:lstStyle>
            <a:lvl1pPr algn="l">
              <a:lnSpc>
                <a:spcPts val="4000"/>
              </a:lnSpc>
              <a:defRPr sz="2933">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07484" y="4876802"/>
            <a:ext cx="8308053" cy="1153580"/>
          </a:xfrm>
        </p:spPr>
        <p:txBody>
          <a:bodyPr lIns="0" tIns="0" rIns="0" bIns="0">
            <a:noAutofit/>
          </a:bodyPr>
          <a:lstStyle>
            <a:lvl1pPr marL="0" indent="0">
              <a:spcBef>
                <a:spcPts val="0"/>
              </a:spcBef>
              <a:buNone/>
              <a:defRPr sz="1600" b="1">
                <a:solidFill>
                  <a:schemeClr val="bg1"/>
                </a:solidFill>
              </a:defRPr>
            </a:lvl1pPr>
            <a:lvl2pPr marL="0" indent="0">
              <a:spcBef>
                <a:spcPts val="0"/>
              </a:spcBef>
              <a:buNone/>
              <a:defRPr sz="1600" b="0">
                <a:solidFill>
                  <a:schemeClr val="bg1"/>
                </a:solidFill>
              </a:defRPr>
            </a:lvl2pPr>
            <a:lvl3pPr marL="1219140" indent="0">
              <a:buNone/>
              <a:defRPr sz="1600" b="1">
                <a:solidFill>
                  <a:schemeClr val="bg1"/>
                </a:solidFill>
              </a:defRPr>
            </a:lvl3pPr>
            <a:lvl4pPr marL="1828709" indent="0">
              <a:buNone/>
              <a:defRPr sz="1600" b="1">
                <a:solidFill>
                  <a:schemeClr val="bg1"/>
                </a:solidFill>
              </a:defRPr>
            </a:lvl4pPr>
            <a:lvl5pPr marL="2438278" indent="0">
              <a:buNone/>
              <a:defRPr sz="16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01626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4" y="532784"/>
            <a:ext cx="6100385"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4" y="1110515"/>
            <a:ext cx="6100385" cy="760621"/>
          </a:xfrm>
        </p:spPr>
        <p:txBody>
          <a:bodyPr lIns="0" tIns="0" rIns="0" bIns="0">
            <a:noAutofit/>
          </a:bodyPr>
          <a:lstStyle>
            <a:lvl1pPr marL="0" indent="0">
              <a:lnSpc>
                <a:spcPts val="2667"/>
              </a:lnSpc>
              <a:spcBef>
                <a:spcPts val="0"/>
              </a:spcBef>
              <a:spcAft>
                <a:spcPts val="1600"/>
              </a:spcAft>
              <a:buClr>
                <a:schemeClr val="tx2"/>
              </a:buClr>
              <a:buNone/>
              <a:defRPr sz="1867">
                <a:solidFill>
                  <a:schemeClr val="bg2"/>
                </a:solidFill>
              </a:defRPr>
            </a:lvl1pPr>
            <a:lvl2pPr marL="548613" indent="-256020">
              <a:lnSpc>
                <a:spcPts val="2667"/>
              </a:lnSpc>
              <a:spcBef>
                <a:spcPts val="0"/>
              </a:spcBef>
              <a:spcAft>
                <a:spcPts val="1600"/>
              </a:spcAft>
              <a:defRPr sz="1867">
                <a:solidFill>
                  <a:schemeClr val="bg2"/>
                </a:solidFill>
              </a:defRPr>
            </a:lvl2pPr>
            <a:lvl3pPr marL="853397" indent="-256020">
              <a:lnSpc>
                <a:spcPts val="2667"/>
              </a:lnSpc>
              <a:spcBef>
                <a:spcPts val="0"/>
              </a:spcBef>
              <a:spcAft>
                <a:spcPts val="1600"/>
              </a:spcAft>
              <a:defRPr sz="1867">
                <a:solidFill>
                  <a:schemeClr val="bg2"/>
                </a:solidFill>
              </a:defRPr>
            </a:lvl3pPr>
            <a:lvl4pPr marL="1158182" indent="-256020">
              <a:lnSpc>
                <a:spcPts val="2667"/>
              </a:lnSpc>
              <a:spcBef>
                <a:spcPts val="0"/>
              </a:spcBef>
              <a:spcAft>
                <a:spcPts val="1600"/>
              </a:spcAft>
              <a:defRPr sz="1867">
                <a:solidFill>
                  <a:schemeClr val="bg2"/>
                </a:solidFill>
              </a:defRPr>
            </a:lvl4pPr>
            <a:lvl5pPr marL="1462966" indent="-256020">
              <a:lnSpc>
                <a:spcPts val="2667"/>
              </a:lnSpc>
              <a:spcBef>
                <a:spcPts val="0"/>
              </a:spcBef>
              <a:spcAft>
                <a:spcPts val="1600"/>
              </a:spcAft>
              <a:defRPr sz="1867">
                <a:solidFill>
                  <a:schemeClr val="bg2"/>
                </a:solidFill>
              </a:defRPr>
            </a:lvl5pPr>
          </a:lstStyle>
          <a:p>
            <a:pPr lvl="0"/>
            <a:r>
              <a:rPr lang="en-US"/>
              <a:t>Click to edit Master text styles</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9"/>
            <a:ext cx="6100579" cy="3780243"/>
          </a:xfrm>
        </p:spPr>
        <p:txBody>
          <a:bodyPr lIns="0" tIns="0" rIns="0" bIns="0" numCol="2" spcCol="374904">
            <a:noAutofit/>
          </a:bodyPr>
          <a:lstStyle>
            <a:lvl1pPr marL="0" indent="0">
              <a:lnSpc>
                <a:spcPts val="1600"/>
              </a:lnSpc>
              <a:spcBef>
                <a:spcPts val="0"/>
              </a:spcBef>
              <a:spcAft>
                <a:spcPts val="1200"/>
              </a:spcAft>
              <a:buNone/>
              <a:defRPr sz="1200" b="1">
                <a:solidFill>
                  <a:schemeClr val="tx2"/>
                </a:solidFill>
              </a:defRPr>
            </a:lvl1pPr>
            <a:lvl2pPr marL="609570" indent="0">
              <a:lnSpc>
                <a:spcPts val="1600"/>
              </a:lnSpc>
              <a:spcBef>
                <a:spcPts val="0"/>
              </a:spcBef>
              <a:spcAft>
                <a:spcPts val="1200"/>
              </a:spcAft>
              <a:buNone/>
              <a:defRPr sz="1200"/>
            </a:lvl2pPr>
            <a:lvl3pPr marL="1219140" indent="0">
              <a:lnSpc>
                <a:spcPts val="1600"/>
              </a:lnSpc>
              <a:spcBef>
                <a:spcPts val="0"/>
              </a:spcBef>
              <a:spcAft>
                <a:spcPts val="1200"/>
              </a:spcAft>
              <a:buNone/>
              <a:defRPr sz="1200"/>
            </a:lvl3pPr>
            <a:lvl4pPr marL="1828709" indent="0">
              <a:lnSpc>
                <a:spcPts val="1600"/>
              </a:lnSpc>
              <a:spcBef>
                <a:spcPts val="0"/>
              </a:spcBef>
              <a:spcAft>
                <a:spcPts val="1200"/>
              </a:spcAft>
              <a:buNone/>
              <a:defRPr sz="1200"/>
            </a:lvl4pPr>
            <a:lvl5pPr marL="2438278" indent="0">
              <a:lnSpc>
                <a:spcPts val="1600"/>
              </a:lnSpc>
              <a:spcBef>
                <a:spcPts val="0"/>
              </a:spcBef>
              <a:spcAft>
                <a:spcPts val="1200"/>
              </a:spcAft>
              <a:buNone/>
              <a:defRPr sz="1200"/>
            </a:lvl5pPr>
          </a:lstStyle>
          <a:p>
            <a:pPr lvl="0"/>
            <a:r>
              <a:rPr lang="en-US"/>
              <a:t>Click to edit Master text styles</a:t>
            </a:r>
          </a:p>
        </p:txBody>
      </p:sp>
      <p:sp>
        <p:nvSpPr>
          <p:cNvPr id="11" name="Picture Placeholder 10"/>
          <p:cNvSpPr>
            <a:spLocks noGrp="1"/>
          </p:cNvSpPr>
          <p:nvPr>
            <p:ph type="pic" sz="quarter" idx="15"/>
          </p:nvPr>
        </p:nvSpPr>
        <p:spPr>
          <a:xfrm>
            <a:off x="7477761" y="2131486"/>
            <a:ext cx="4104640" cy="3780367"/>
          </a:xfrm>
        </p:spPr>
        <p:txBody>
          <a:bodyPr>
            <a:normAutofit/>
          </a:bodyPr>
          <a:lstStyle>
            <a:lvl1pPr marL="0" indent="0">
              <a:buNone/>
              <a:defRPr sz="1600"/>
            </a:lvl1pPr>
          </a:lstStyle>
          <a:p>
            <a:endParaRPr lang="en-US"/>
          </a:p>
        </p:txBody>
      </p:sp>
      <p:sp>
        <p:nvSpPr>
          <p:cNvPr id="3" name="Slide Number Placeholder 5">
            <a:extLst>
              <a:ext uri="{FF2B5EF4-FFF2-40B4-BE49-F238E27FC236}">
                <a16:creationId xmlns:a16="http://schemas.microsoft.com/office/drawing/2014/main" id="{5BF2130E-2859-EA83-9898-F04999A5E7DF}"/>
              </a:ext>
            </a:extLst>
          </p:cNvPr>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708398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532784"/>
            <a:ext cx="10361427" cy="577731"/>
          </a:xfrm>
        </p:spPr>
        <p:txBody>
          <a:bodyPr lIns="0" tIns="0" rIns="0" bIns="0" anchor="t">
            <a:noAutofit/>
          </a:bodyPr>
          <a:lstStyle>
            <a:lvl1pPr algn="l">
              <a:defRPr sz="2933">
                <a:solidFill>
                  <a:schemeClr val="tx2"/>
                </a:solidFill>
              </a:defRPr>
            </a:lvl1pPr>
          </a:lstStyle>
          <a:p>
            <a:r>
              <a:rPr lang="en-US"/>
              <a:t>Click to edit Master title style</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1" y="1110514"/>
            <a:ext cx="10361428" cy="4466167"/>
          </a:xfrm>
        </p:spPr>
        <p:txBody>
          <a:bodyPr lIns="0" tIns="0" rIns="0" bIns="0">
            <a:noAutofit/>
          </a:bodyPr>
          <a:lstStyle>
            <a:lvl1pPr marL="256020" indent="-256020">
              <a:lnSpc>
                <a:spcPts val="2933"/>
              </a:lnSpc>
              <a:spcBef>
                <a:spcPts val="0"/>
              </a:spcBef>
              <a:spcAft>
                <a:spcPts val="1600"/>
              </a:spcAft>
              <a:buClr>
                <a:schemeClr val="tx2"/>
              </a:buClr>
              <a:defRPr sz="2133">
                <a:solidFill>
                  <a:schemeClr val="bg2"/>
                </a:solidFill>
              </a:defRPr>
            </a:lvl1pPr>
            <a:lvl2pPr marL="548613" indent="-256020">
              <a:lnSpc>
                <a:spcPts val="2933"/>
              </a:lnSpc>
              <a:spcBef>
                <a:spcPts val="0"/>
              </a:spcBef>
              <a:spcAft>
                <a:spcPts val="1600"/>
              </a:spcAft>
              <a:defRPr sz="2133">
                <a:solidFill>
                  <a:schemeClr val="bg2"/>
                </a:solidFill>
              </a:defRPr>
            </a:lvl2pPr>
            <a:lvl3pPr marL="853397" indent="-256020">
              <a:lnSpc>
                <a:spcPts val="2933"/>
              </a:lnSpc>
              <a:spcBef>
                <a:spcPts val="0"/>
              </a:spcBef>
              <a:spcAft>
                <a:spcPts val="1600"/>
              </a:spcAft>
              <a:defRPr sz="2133">
                <a:solidFill>
                  <a:schemeClr val="bg2"/>
                </a:solidFill>
              </a:defRPr>
            </a:lvl3pPr>
            <a:lvl4pPr marL="1158182" indent="-256020">
              <a:lnSpc>
                <a:spcPts val="2933"/>
              </a:lnSpc>
              <a:spcBef>
                <a:spcPts val="0"/>
              </a:spcBef>
              <a:spcAft>
                <a:spcPts val="1600"/>
              </a:spcAft>
              <a:defRPr sz="2133">
                <a:solidFill>
                  <a:schemeClr val="bg2"/>
                </a:solidFill>
              </a:defRPr>
            </a:lvl4pPr>
            <a:lvl5pPr marL="1462966" indent="-256020">
              <a:lnSpc>
                <a:spcPts val="2933"/>
              </a:lnSpc>
              <a:spcBef>
                <a:spcPts val="0"/>
              </a:spcBef>
              <a:spcAft>
                <a:spcPts val="1600"/>
              </a:spcAft>
              <a:defRPr sz="21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93B605D5-B7C4-3197-E744-184139A16428}"/>
              </a:ext>
            </a:extLst>
          </p:cNvPr>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050436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532784"/>
            <a:ext cx="10971028" cy="577731"/>
          </a:xfrm>
        </p:spPr>
        <p:txBody>
          <a:bodyPr lIns="0" tIns="0" rIns="0" bIns="0" anchor="t">
            <a:noAutofit/>
          </a:bodyPr>
          <a:lstStyle>
            <a:lvl1pPr algn="l">
              <a:defRPr sz="2933">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611371" y="1110270"/>
            <a:ext cx="10971028" cy="4466167"/>
          </a:xfrm>
        </p:spPr>
        <p:txBody>
          <a:bodyPr lIns="0" tIns="0" rIns="0" bIns="0" numCol="2" spcCol="374904">
            <a:noAutofit/>
          </a:bodyPr>
          <a:lstStyle>
            <a:lvl1pPr marL="256020" indent="-256020">
              <a:lnSpc>
                <a:spcPts val="2667"/>
              </a:lnSpc>
              <a:spcBef>
                <a:spcPts val="0"/>
              </a:spcBef>
              <a:spcAft>
                <a:spcPts val="1200"/>
              </a:spcAft>
              <a:buClr>
                <a:schemeClr val="tx2"/>
              </a:buClr>
              <a:defRPr sz="1867">
                <a:solidFill>
                  <a:schemeClr val="bg2"/>
                </a:solidFill>
              </a:defRPr>
            </a:lvl1pPr>
            <a:lvl2pPr marL="548613" indent="-256020">
              <a:lnSpc>
                <a:spcPts val="2667"/>
              </a:lnSpc>
              <a:spcBef>
                <a:spcPts val="0"/>
              </a:spcBef>
              <a:spcAft>
                <a:spcPts val="1200"/>
              </a:spcAft>
              <a:defRPr sz="1867">
                <a:solidFill>
                  <a:schemeClr val="bg2"/>
                </a:solidFill>
              </a:defRPr>
            </a:lvl2pPr>
            <a:lvl3pPr marL="853397" indent="-256020">
              <a:lnSpc>
                <a:spcPts val="2667"/>
              </a:lnSpc>
              <a:spcBef>
                <a:spcPts val="0"/>
              </a:spcBef>
              <a:spcAft>
                <a:spcPts val="1200"/>
              </a:spcAft>
              <a:defRPr sz="1867">
                <a:solidFill>
                  <a:schemeClr val="bg2"/>
                </a:solidFill>
              </a:defRPr>
            </a:lvl3pPr>
            <a:lvl4pPr marL="1158182" indent="-256020">
              <a:lnSpc>
                <a:spcPts val="2667"/>
              </a:lnSpc>
              <a:spcBef>
                <a:spcPts val="0"/>
              </a:spcBef>
              <a:spcAft>
                <a:spcPts val="1200"/>
              </a:spcAft>
              <a:defRPr sz="1867">
                <a:solidFill>
                  <a:schemeClr val="bg2"/>
                </a:solidFill>
              </a:defRPr>
            </a:lvl4pPr>
            <a:lvl5pPr marL="1462966" indent="-256020">
              <a:lnSpc>
                <a:spcPts val="2667"/>
              </a:lnSpc>
              <a:spcBef>
                <a:spcPts val="0"/>
              </a:spcBef>
              <a:spcAft>
                <a:spcPts val="1200"/>
              </a:spcAft>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C83413D2-2C1F-4479-241A-670762129EE9}"/>
              </a:ext>
            </a:extLst>
          </p:cNvPr>
          <p:cNvSpPr>
            <a:spLocks noGrp="1"/>
          </p:cNvSpPr>
          <p:nvPr>
            <p:ph type="sldNum" sz="quarter" idx="4"/>
          </p:nvPr>
        </p:nvSpPr>
        <p:spPr>
          <a:xfrm>
            <a:off x="609602"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770902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11374" y="532781"/>
            <a:ext cx="4866561" cy="585216"/>
          </a:xfrm>
        </p:spPr>
        <p:txBody>
          <a:bodyPr lIns="0" tIns="0" rIns="0" bIns="0" anchor="t">
            <a:noAutofit/>
          </a:bodyPr>
          <a:lstStyle>
            <a:lvl1pPr algn="l">
              <a:defRPr sz="2933">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96907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4745234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2470910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7483" y="2507538"/>
            <a:ext cx="9818492" cy="3858676"/>
          </a:xfrm>
        </p:spPr>
        <p:txBody>
          <a:bodyPr lIns="0" tIns="0" rIns="0" bIns="0">
            <a:noAutofit/>
          </a:bodyPr>
          <a:lstStyle>
            <a:lvl1pPr marL="0" indent="0">
              <a:lnSpc>
                <a:spcPts val="8533"/>
              </a:lnSpc>
              <a:spcBef>
                <a:spcPts val="0"/>
              </a:spcBef>
              <a:buNone/>
              <a:defRPr sz="8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770227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6" name="Picture 5">
            <a:extLst>
              <a:ext uri="{FF2B5EF4-FFF2-40B4-BE49-F238E27FC236}">
                <a16:creationId xmlns:a16="http://schemas.microsoft.com/office/drawing/2014/main" id="{055B15E6-D6B8-45DD-B1AF-4B9495A16713}"/>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314330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ssoc, sol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267" y="2609217"/>
            <a:ext cx="8021189" cy="1994361"/>
          </a:xfrm>
        </p:spPr>
        <p:txBody>
          <a:bodyPr lIns="0" tIns="0" rIns="0" bIns="0" anchor="t">
            <a:noAutofit/>
          </a:bodyPr>
          <a:lstStyle>
            <a:lvl1pPr algn="l">
              <a:lnSpc>
                <a:spcPts val="6933"/>
              </a:lnSpc>
              <a:defRPr sz="6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02755" y="4693920"/>
            <a:ext cx="8534400" cy="1752600"/>
          </a:xfrm>
          <a:prstGeom prst="rect">
            <a:avLst/>
          </a:prstGeom>
        </p:spPr>
        <p:txBody>
          <a:bodyPr lIns="0" tIns="0" rIns="0" bIns="0">
            <a:noAutofit/>
          </a:bodyPr>
          <a:lstStyle>
            <a:lvl1pPr marL="0" indent="0" algn="l">
              <a:lnSpc>
                <a:spcPts val="2400"/>
              </a:lnSpc>
              <a:spcBef>
                <a:spcPts val="0"/>
              </a:spcBef>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267" y="716279"/>
            <a:ext cx="1846636" cy="814597"/>
          </a:xfrm>
          <a:prstGeom prst="rect">
            <a:avLst/>
          </a:prstGeom>
        </p:spPr>
      </p:pic>
      <p:sp>
        <p:nvSpPr>
          <p:cNvPr id="7" name="Text Placeholder 4"/>
          <p:cNvSpPr>
            <a:spLocks noGrp="1"/>
          </p:cNvSpPr>
          <p:nvPr>
            <p:ph type="body" sz="quarter" idx="10"/>
          </p:nvPr>
        </p:nvSpPr>
        <p:spPr>
          <a:xfrm>
            <a:off x="9619490" y="-1"/>
            <a:ext cx="2572511" cy="686342"/>
          </a:xfrm>
        </p:spPr>
        <p:txBody>
          <a:bodyPr wrap="square" lIns="165100" tIns="118872" rIns="328930" bIns="73152">
            <a:spAutoFit/>
          </a:bodyPr>
          <a:lstStyle>
            <a:lvl1pP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820141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4" name="Picture 3">
            <a:extLst>
              <a:ext uri="{FF2B5EF4-FFF2-40B4-BE49-F238E27FC236}">
                <a16:creationId xmlns:a16="http://schemas.microsoft.com/office/drawing/2014/main" id="{504007A8-0DAF-4386-A49C-FF0522BE4B53}"/>
              </a:ext>
            </a:extLst>
          </p:cNvPr>
          <p:cNvPicPr>
            <a:picLocks noChangeAspect="1"/>
          </p:cNvPicPr>
          <p:nvPr userDrawn="1"/>
        </p:nvPicPr>
        <p:blipFill>
          <a:blip r:embed="rId2"/>
          <a:stretch>
            <a:fillRect/>
          </a:stretch>
        </p:blipFill>
        <p:spPr>
          <a:xfrm>
            <a:off x="493205" y="523577"/>
            <a:ext cx="2044724" cy="649321"/>
          </a:xfrm>
          <a:prstGeom prst="rect">
            <a:avLst/>
          </a:prstGeom>
        </p:spPr>
      </p:pic>
    </p:spTree>
    <p:extLst>
      <p:ext uri="{BB962C8B-B14F-4D97-AF65-F5344CB8AC3E}">
        <p14:creationId xmlns:p14="http://schemas.microsoft.com/office/powerpoint/2010/main" val="12280255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5" name="Picture 4">
            <a:extLst>
              <a:ext uri="{FF2B5EF4-FFF2-40B4-BE49-F238E27FC236}">
                <a16:creationId xmlns:a16="http://schemas.microsoft.com/office/drawing/2014/main" id="{93F5563F-4E0B-423E-B89E-8D22E83EDD65}"/>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27946878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5" name="Picture 4">
            <a:extLst>
              <a:ext uri="{FF2B5EF4-FFF2-40B4-BE49-F238E27FC236}">
                <a16:creationId xmlns:a16="http://schemas.microsoft.com/office/drawing/2014/main" id="{36D07FDA-EA1B-4846-8A75-A7F0AF1E5A4D}"/>
              </a:ext>
            </a:extLst>
          </p:cNvPr>
          <p:cNvPicPr>
            <a:picLocks noChangeAspect="1"/>
          </p:cNvPicPr>
          <p:nvPr userDrawn="1"/>
        </p:nvPicPr>
        <p:blipFill>
          <a:blip r:embed="rId2"/>
          <a:stretch>
            <a:fillRect/>
          </a:stretch>
        </p:blipFill>
        <p:spPr>
          <a:xfrm>
            <a:off x="493205" y="523577"/>
            <a:ext cx="2044724" cy="649321"/>
          </a:xfrm>
          <a:prstGeom prst="rect">
            <a:avLst/>
          </a:prstGeom>
        </p:spPr>
      </p:pic>
    </p:spTree>
    <p:extLst>
      <p:ext uri="{BB962C8B-B14F-4D97-AF65-F5344CB8AC3E}">
        <p14:creationId xmlns:p14="http://schemas.microsoft.com/office/powerpoint/2010/main" val="34628175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6" name="Picture 5">
            <a:extLst>
              <a:ext uri="{FF2B5EF4-FFF2-40B4-BE49-F238E27FC236}">
                <a16:creationId xmlns:a16="http://schemas.microsoft.com/office/drawing/2014/main" id="{4F9F34E4-626E-4E7A-B9B7-1B718490D336}"/>
              </a:ext>
            </a:extLst>
          </p:cNvPr>
          <p:cNvPicPr>
            <a:picLocks noChangeAspect="1"/>
          </p:cNvPicPr>
          <p:nvPr userDrawn="1"/>
        </p:nvPicPr>
        <p:blipFill>
          <a:blip r:embed="rId3"/>
          <a:stretch>
            <a:fillRect/>
          </a:stretch>
        </p:blipFill>
        <p:spPr>
          <a:xfrm>
            <a:off x="493205" y="523577"/>
            <a:ext cx="2044724" cy="649321"/>
          </a:xfrm>
          <a:prstGeom prst="rect">
            <a:avLst/>
          </a:prstGeom>
        </p:spPr>
      </p:pic>
    </p:spTree>
    <p:extLst>
      <p:ext uri="{BB962C8B-B14F-4D97-AF65-F5344CB8AC3E}">
        <p14:creationId xmlns:p14="http://schemas.microsoft.com/office/powerpoint/2010/main" val="2034720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607486" y="4498679"/>
            <a:ext cx="7719871" cy="1518364"/>
          </a:xfrm>
          <a:prstGeom prst="rect">
            <a:avLst/>
          </a:prstGeom>
          <a:noFill/>
        </p:spPr>
        <p:txBody>
          <a:bodyPr wrap="square" lIns="0" tIns="0" bIns="0" rtlCol="0">
            <a:noAutofit/>
          </a:bodyPr>
          <a:lstStyle/>
          <a:p>
            <a:r>
              <a:rPr lang="en-US" sz="9066">
                <a:solidFill>
                  <a:srgbClr val="FFFFFF"/>
                </a:solidFill>
              </a:rPr>
              <a:t>Thank you</a:t>
            </a:r>
          </a:p>
        </p:txBody>
      </p:sp>
      <p:pic>
        <p:nvPicPr>
          <p:cNvPr id="4" name="Picture 3">
            <a:extLst>
              <a:ext uri="{FF2B5EF4-FFF2-40B4-BE49-F238E27FC236}">
                <a16:creationId xmlns:a16="http://schemas.microsoft.com/office/drawing/2014/main" id="{1B83845A-BED1-423C-B765-F2A54695B396}"/>
              </a:ext>
            </a:extLst>
          </p:cNvPr>
          <p:cNvPicPr>
            <a:picLocks noChangeAspect="1"/>
          </p:cNvPicPr>
          <p:nvPr userDrawn="1"/>
        </p:nvPicPr>
        <p:blipFill>
          <a:blip r:embed="rId2"/>
          <a:stretch>
            <a:fillRect/>
          </a:stretch>
        </p:blipFill>
        <p:spPr>
          <a:xfrm>
            <a:off x="493205" y="523577"/>
            <a:ext cx="2044724" cy="649321"/>
          </a:xfrm>
          <a:prstGeom prst="rect">
            <a:avLst/>
          </a:prstGeom>
        </p:spPr>
      </p:pic>
    </p:spTree>
    <p:extLst>
      <p:ext uri="{BB962C8B-B14F-4D97-AF65-F5344CB8AC3E}">
        <p14:creationId xmlns:p14="http://schemas.microsoft.com/office/powerpoint/2010/main" val="493030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33"/>
            </a:lvl1pPr>
            <a:lvl2pPr marL="307959" indent="-307959">
              <a:spcBef>
                <a:spcPts val="800"/>
              </a:spcBef>
              <a:spcAft>
                <a:spcPts val="0"/>
              </a:spcAft>
              <a:defRPr sz="2133"/>
            </a:lvl2pPr>
            <a:lvl3pPr marL="539724" indent="-231764">
              <a:spcBef>
                <a:spcPts val="800"/>
              </a:spcBef>
              <a:spcAft>
                <a:spcPts val="0"/>
              </a:spcAft>
              <a:defRPr sz="1867"/>
            </a:lvl3pPr>
            <a:lvl4pPr marL="779423" indent="-250812">
              <a:spcBef>
                <a:spcPts val="800"/>
              </a:spcBef>
              <a:spcAft>
                <a:spcPts val="0"/>
              </a:spcAft>
              <a:defRPr sz="1867"/>
            </a:lvl4pPr>
            <a:lvl5pPr marL="961977" indent="-182554">
              <a:spcBef>
                <a:spcPts val="800"/>
              </a:spcBef>
              <a:spcAft>
                <a:spcPts val="0"/>
              </a:spcAft>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09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ext any type">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2"/>
            <a:ext cx="10363200" cy="786449"/>
          </a:xfrm>
        </p:spPr>
        <p:txBody>
          <a:bodyPr lIns="0" tIns="0" rIns="0" bIns="0" anchor="t"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pPr defTabSz="457189">
              <a:defRPr/>
            </a:pPr>
            <a:fld id="{80FBB8BA-9C6A-4A48-A369-70FBD2FA98DA}" type="slidenum">
              <a:rPr lang="en-US" smtClean="0">
                <a:solidFill>
                  <a:srgbClr val="1D1D1D"/>
                </a:solidFill>
              </a:rPr>
              <a:pPr defTabSz="457189">
                <a:defRPr/>
              </a:pPr>
              <a:t>‹#›</a:t>
            </a:fld>
            <a:endParaRPr lang="en-US">
              <a:solidFill>
                <a:srgbClr val="1D1D1D"/>
              </a:solidFill>
            </a:endParaRPr>
          </a:p>
        </p:txBody>
      </p:sp>
      <p:sp>
        <p:nvSpPr>
          <p:cNvPr id="11" name="Content Placeholder 10"/>
          <p:cNvSpPr>
            <a:spLocks noGrp="1"/>
          </p:cNvSpPr>
          <p:nvPr>
            <p:ph sz="quarter" idx="10"/>
          </p:nvPr>
        </p:nvSpPr>
        <p:spPr>
          <a:xfrm>
            <a:off x="663787" y="1597152"/>
            <a:ext cx="10363200" cy="4462272"/>
          </a:xfrm>
        </p:spPr>
        <p:txBody>
          <a:bodyPr/>
          <a:lstStyle>
            <a:lvl1pPr marL="0" indent="0">
              <a:buNone/>
              <a:defRPr/>
            </a:lvl1pPr>
            <a:lvl2pPr marL="309019" indent="-309019">
              <a:buFont typeface="Arial"/>
              <a:buChar char="•"/>
              <a:defRPr/>
            </a:lvl2pPr>
            <a:lvl3pPr marL="609570" indent="-300551">
              <a:tabLst/>
              <a:defRPr/>
            </a:lvl3pPr>
            <a:lvl4pPr marL="918588" indent="-309019">
              <a:defRPr/>
            </a:lvl4pPr>
            <a:lvl5pPr marL="1219140" indent="-3005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372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FA79B-4D00-5443-8271-4029F9997D20}"/>
              </a:ext>
            </a:extLst>
          </p:cNvPr>
          <p:cNvSpPr/>
          <p:nvPr userDrawn="1"/>
        </p:nvSpPr>
        <p:spPr>
          <a:xfrm>
            <a:off x="1" y="3"/>
            <a:ext cx="12191999" cy="68579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8200" y="365125"/>
            <a:ext cx="52578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257800" cy="4351339"/>
          </a:xfrm>
        </p:spPr>
        <p:txBody>
          <a:bodyPr/>
          <a:lstStyle>
            <a:lvl1pPr marL="0" indent="0">
              <a:buFontTx/>
              <a:buNone/>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93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7D0-46E2-4E62-8701-A357F02EA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7F0FB-8E61-4632-88D4-AD394A63836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4A5D-1A09-42DF-86D7-BC105834114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81057-A30C-4927-9061-DA6AC9633269}"/>
              </a:ext>
            </a:extLst>
          </p:cNvPr>
          <p:cNvSpPr>
            <a:spLocks noGrp="1"/>
          </p:cNvSpPr>
          <p:nvPr>
            <p:ph type="dt" sz="half" idx="10"/>
          </p:nvPr>
        </p:nvSpPr>
        <p:spPr/>
        <p:txBody>
          <a:bodyPr/>
          <a:lstStyle/>
          <a:p>
            <a:fld id="{C63C8C68-A58D-45BA-A5FB-97F7FEEBB6AE}" type="datetimeFigureOut">
              <a:rPr lang="en-US" smtClean="0"/>
              <a:t>11/28/2024</a:t>
            </a:fld>
            <a:endParaRPr lang="en-US"/>
          </a:p>
        </p:txBody>
      </p:sp>
      <p:sp>
        <p:nvSpPr>
          <p:cNvPr id="6" name="Footer Placeholder 5">
            <a:extLst>
              <a:ext uri="{FF2B5EF4-FFF2-40B4-BE49-F238E27FC236}">
                <a16:creationId xmlns:a16="http://schemas.microsoft.com/office/drawing/2014/main" id="{3F01DFA4-FE40-4AF7-A1FA-ADF19FA69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F3BF0-4C1B-4D76-AE49-8F57A2E518E6}"/>
              </a:ext>
            </a:extLst>
          </p:cNvPr>
          <p:cNvSpPr>
            <a:spLocks noGrp="1"/>
          </p:cNvSpPr>
          <p:nvPr>
            <p:ph type="sldNum" sz="quarter" idx="12"/>
          </p:nvPr>
        </p:nvSpPr>
        <p:spPr/>
        <p:txBody>
          <a:bodyPr/>
          <a:lstStyle/>
          <a:p>
            <a:fld id="{9C680111-4A56-4A74-BEF6-EB02B95076AF}" type="slidenum">
              <a:rPr lang="en-US" smtClean="0"/>
              <a:t>‹#›</a:t>
            </a:fld>
            <a:endParaRPr lang="en-US"/>
          </a:p>
        </p:txBody>
      </p:sp>
    </p:spTree>
    <p:extLst>
      <p:ext uri="{BB962C8B-B14F-4D97-AF65-F5344CB8AC3E}">
        <p14:creationId xmlns:p14="http://schemas.microsoft.com/office/powerpoint/2010/main" val="2233307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65557" y="487681"/>
            <a:ext cx="10981015" cy="786449"/>
          </a:xfrm>
        </p:spPr>
        <p:txBody>
          <a:bodyPr lIns="0" tIns="0" rIns="0" bIns="0" anchor="b" anchorCtr="0">
            <a:noAutofit/>
          </a:bodyPr>
          <a:lstStyle>
            <a:lvl1pPr algn="l">
              <a:defRPr sz="2933">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681440" y="6405743"/>
            <a:ext cx="285157" cy="363200"/>
          </a:xfrm>
          <a:prstGeom prst="rect">
            <a:avLst/>
          </a:prstGeom>
        </p:spPr>
        <p:txBody>
          <a:bodyPr vert="horz" lIns="0" tIns="0" rIns="0" bIns="0" rtlCol="0" anchor="t"/>
          <a:lstStyle>
            <a:lvl1pPr algn="l">
              <a:defRPr lang="en-US" sz="1067"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8" name="Text Placeholder 5"/>
          <p:cNvSpPr>
            <a:spLocks noGrp="1"/>
          </p:cNvSpPr>
          <p:nvPr>
            <p:ph type="body" sz="quarter" idx="14"/>
          </p:nvPr>
        </p:nvSpPr>
        <p:spPr>
          <a:xfrm>
            <a:off x="675543" y="1597153"/>
            <a:ext cx="5425440" cy="4444863"/>
          </a:xfrm>
        </p:spPr>
        <p:txBody>
          <a:bodyPr lIns="0" tIns="0" rIns="0" bIns="0" numCol="1" spcCol="374904">
            <a:noAutofit/>
          </a:bodyPr>
          <a:lstStyle>
            <a:lvl1pPr marL="14817" indent="0">
              <a:lnSpc>
                <a:spcPct val="100000"/>
              </a:lnSpc>
              <a:spcBef>
                <a:spcPts val="0"/>
              </a:spcBef>
              <a:spcAft>
                <a:spcPts val="1600"/>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304792">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6221132" y="1597153"/>
            <a:ext cx="5425440" cy="4444863"/>
          </a:xfrm>
        </p:spPr>
        <p:txBody>
          <a:bodyPr lIns="0" tIns="0" rIns="0" bIns="0" numCol="1" spcCol="374904">
            <a:noAutofit/>
          </a:bodyPr>
          <a:lstStyle>
            <a:lvl1pPr marL="14817" indent="0">
              <a:lnSpc>
                <a:spcPct val="100000"/>
              </a:lnSpc>
              <a:spcBef>
                <a:spcPts val="1600"/>
              </a:spcBef>
              <a:spcAft>
                <a:spcPts val="1067"/>
              </a:spcAft>
              <a:buClrTx/>
              <a:tabLst/>
              <a:defRPr sz="2667" baseline="0">
                <a:solidFill>
                  <a:schemeClr val="bg2"/>
                </a:solidFill>
              </a:defRPr>
            </a:lvl1pPr>
            <a:lvl2pPr marL="304792" indent="-231642">
              <a:lnSpc>
                <a:spcPct val="100000"/>
              </a:lnSpc>
              <a:spcBef>
                <a:spcPts val="0"/>
              </a:spcBef>
              <a:spcAft>
                <a:spcPts val="1600"/>
              </a:spcAft>
              <a:buFont typeface="Arial" charset="0"/>
              <a:buChar char="•"/>
              <a:tabLst/>
              <a:defRPr sz="2667">
                <a:solidFill>
                  <a:schemeClr val="bg2"/>
                </a:solidFill>
              </a:defRPr>
            </a:lvl2pPr>
            <a:lvl3pPr marL="609585" indent="-304792">
              <a:lnSpc>
                <a:spcPct val="100000"/>
              </a:lnSpc>
              <a:spcBef>
                <a:spcPts val="0"/>
              </a:spcBef>
              <a:spcAft>
                <a:spcPts val="1600"/>
              </a:spcAft>
              <a:buFont typeface="Lucida Grande"/>
              <a:buChar char="–"/>
              <a:tabLst/>
              <a:defRPr sz="1867">
                <a:solidFill>
                  <a:schemeClr val="bg2"/>
                </a:solidFill>
              </a:defRPr>
            </a:lvl3pPr>
            <a:lvl4pPr marL="914377" indent="-304792">
              <a:lnSpc>
                <a:spcPct val="100000"/>
              </a:lnSpc>
              <a:spcBef>
                <a:spcPts val="0"/>
              </a:spcBef>
              <a:spcAft>
                <a:spcPts val="1600"/>
              </a:spcAft>
              <a:buFont typeface="Lucida Grande"/>
              <a:buChar char="–"/>
              <a:defRPr sz="1867">
                <a:solidFill>
                  <a:schemeClr val="bg2"/>
                </a:solidFill>
              </a:defRPr>
            </a:lvl4pPr>
            <a:lvl5pPr marL="1219170" indent="-292601">
              <a:lnSpc>
                <a:spcPct val="100000"/>
              </a:lnSpc>
              <a:spcBef>
                <a:spcPts val="0"/>
              </a:spcBef>
              <a:spcAft>
                <a:spcPts val="1600"/>
              </a:spcAft>
              <a:buFont typeface="Lucida Grande"/>
              <a:buChar char="–"/>
              <a:defRPr sz="18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3309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theme" Target="../theme/theme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theme" Target="../theme/theme3.xml"/><Relationship Id="rId20" Type="http://schemas.openxmlformats.org/officeDocument/2006/relationships/slideLayout" Target="../slideLayouts/slideLayout121.xml"/><Relationship Id="rId41" Type="http://schemas.openxmlformats.org/officeDocument/2006/relationships/slideLayout" Target="../slideLayouts/slideLayout1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theme" Target="../theme/theme4.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theme" Target="../theme/theme5.xml"/><Relationship Id="rId8"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theme" Target="../theme/theme6.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34" Type="http://schemas.openxmlformats.org/officeDocument/2006/relationships/theme" Target="../theme/theme7.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32" Type="http://schemas.openxmlformats.org/officeDocument/2006/relationships/slideLayout" Target="../slideLayouts/slideLayout260.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slideLayout" Target="../slideLayouts/slideLayout25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8" Type="http://schemas.openxmlformats.org/officeDocument/2006/relationships/slideLayout" Target="../slideLayouts/slideLayout2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3787" y="487680"/>
            <a:ext cx="10363200" cy="792480"/>
          </a:xfrm>
          <a:prstGeom prst="rect">
            <a:avLst/>
          </a:prstGeom>
        </p:spPr>
        <p:txBody>
          <a:bodyPr vert="horz" lIns="0" tIns="0" rIns="0" bIns="0" rtlCol="0" anchor="t" anchorCtr="0">
            <a:normAutofit/>
          </a:bodyPr>
          <a:lstStyle/>
          <a:p>
            <a:r>
              <a:rPr lang="en-US" dirty="0"/>
              <a:t>Click to edit Master title style</a:t>
            </a:r>
          </a:p>
        </p:txBody>
      </p:sp>
      <p:sp>
        <p:nvSpPr>
          <p:cNvPr id="10" name="Text Placeholder 9"/>
          <p:cNvSpPr>
            <a:spLocks noGrp="1"/>
          </p:cNvSpPr>
          <p:nvPr>
            <p:ph type="body" idx="1"/>
          </p:nvPr>
        </p:nvSpPr>
        <p:spPr>
          <a:xfrm>
            <a:off x="663787" y="1600201"/>
            <a:ext cx="10363200" cy="452543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141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Lst>
  <p:hf hdr="0" ftr="0" dt="0"/>
  <p:txStyles>
    <p:titleStyle>
      <a:lvl1pPr algn="l" defTabSz="609585" rtl="0" eaLnBrk="1" latinLnBrk="0" hangingPunct="1">
        <a:lnSpc>
          <a:spcPct val="100000"/>
        </a:lnSpc>
        <a:spcBef>
          <a:spcPct val="0"/>
        </a:spcBef>
        <a:buNone/>
        <a:defRPr sz="2933" kern="1200">
          <a:solidFill>
            <a:schemeClr val="tx2"/>
          </a:solidFill>
          <a:latin typeface="+mj-lt"/>
          <a:ea typeface="+mj-ea"/>
          <a:cs typeface="+mj-cs"/>
        </a:defRPr>
      </a:lvl1pPr>
    </p:titleStyle>
    <p:bodyStyle>
      <a:lvl1pPr marL="0" marR="0" indent="0" algn="l" defTabSz="609585" rtl="0" eaLnBrk="1" fontAlgn="auto" latinLnBrk="0" hangingPunct="1">
        <a:lnSpc>
          <a:spcPct val="100000"/>
        </a:lnSpc>
        <a:spcBef>
          <a:spcPts val="800"/>
        </a:spcBef>
        <a:spcAft>
          <a:spcPts val="1200"/>
        </a:spcAft>
        <a:buClrTx/>
        <a:buSzTx/>
        <a:buFont typeface="Arial"/>
        <a:buNone/>
        <a:tabLst/>
        <a:defRPr sz="2667" kern="1200">
          <a:solidFill>
            <a:schemeClr val="tx1"/>
          </a:solidFill>
          <a:latin typeface="+mn-lt"/>
          <a:ea typeface="+mn-ea"/>
          <a:cs typeface="+mn-cs"/>
        </a:defRPr>
      </a:lvl1pPr>
      <a:lvl2pPr marL="306910" marR="0" indent="-232828" algn="l" defTabSz="609585" rtl="0" eaLnBrk="1" fontAlgn="auto" latinLnBrk="0" hangingPunct="1">
        <a:lnSpc>
          <a:spcPct val="100000"/>
        </a:lnSpc>
        <a:spcBef>
          <a:spcPts val="0"/>
        </a:spcBef>
        <a:spcAft>
          <a:spcPts val="1200"/>
        </a:spcAft>
        <a:buClrTx/>
        <a:buSzTx/>
        <a:buFont typeface="Arial"/>
        <a:buChar char="•"/>
        <a:tabLst/>
        <a:defRPr sz="2667" kern="1200">
          <a:solidFill>
            <a:schemeClr val="tx1"/>
          </a:solidFill>
          <a:latin typeface="+mn-lt"/>
          <a:ea typeface="+mn-ea"/>
          <a:cs typeface="+mn-cs"/>
        </a:defRPr>
      </a:lvl2pPr>
      <a:lvl3pPr marL="605352" marR="0" indent="-298443"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3pPr>
      <a:lvl4pPr marL="912261"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4pPr>
      <a:lvl5pPr marL="1219170"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0FBB8BA-9C6A-4A48-A369-70FBD2FA98DA}" type="slidenum">
              <a:rPr lang="en-US" smtClean="0"/>
              <a:t>‹#›</a:t>
            </a:fld>
            <a:endParaRPr lang="en-US"/>
          </a:p>
        </p:txBody>
      </p:sp>
    </p:spTree>
    <p:extLst>
      <p:ext uri="{BB962C8B-B14F-4D97-AF65-F5344CB8AC3E}">
        <p14:creationId xmlns:p14="http://schemas.microsoft.com/office/powerpoint/2010/main" val="131801045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Lst>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6152843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Lucida Grande"/>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Lucida Grande"/>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Lucida Grande"/>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Lucida Grande"/>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3787" y="487680"/>
            <a:ext cx="10363200" cy="792480"/>
          </a:xfrm>
          <a:prstGeom prst="rect">
            <a:avLst/>
          </a:prstGeom>
        </p:spPr>
        <p:txBody>
          <a:bodyPr vert="horz" lIns="0" tIns="0" rIns="0" bIns="0" rtlCol="0" anchor="b" anchorCtr="0">
            <a:normAutofit/>
          </a:bodyPr>
          <a:lstStyle/>
          <a:p>
            <a:r>
              <a:rPr lang="en-US"/>
              <a:t>Click to edit Master title style</a:t>
            </a:r>
          </a:p>
        </p:txBody>
      </p:sp>
      <p:sp>
        <p:nvSpPr>
          <p:cNvPr id="10" name="Text Placeholder 9"/>
          <p:cNvSpPr>
            <a:spLocks noGrp="1"/>
          </p:cNvSpPr>
          <p:nvPr>
            <p:ph type="body" idx="1"/>
          </p:nvPr>
        </p:nvSpPr>
        <p:spPr>
          <a:xfrm>
            <a:off x="663787" y="1600201"/>
            <a:ext cx="10363200" cy="452543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24529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Lst>
  <p:hf hdr="0" ftr="0" dt="0"/>
  <p:txStyles>
    <p:titleStyle>
      <a:lvl1pPr algn="l" defTabSz="609585" rtl="0" eaLnBrk="1" latinLnBrk="0" hangingPunct="1">
        <a:lnSpc>
          <a:spcPct val="100000"/>
        </a:lnSpc>
        <a:spcBef>
          <a:spcPct val="0"/>
        </a:spcBef>
        <a:buNone/>
        <a:defRPr sz="2933" kern="1200">
          <a:solidFill>
            <a:schemeClr val="tx2"/>
          </a:solidFill>
          <a:latin typeface="+mj-lt"/>
          <a:ea typeface="+mj-ea"/>
          <a:cs typeface="+mj-cs"/>
        </a:defRPr>
      </a:lvl1pPr>
    </p:titleStyle>
    <p:bodyStyle>
      <a:lvl1pPr marL="0" marR="0" indent="0" algn="l" defTabSz="609585" rtl="0" eaLnBrk="1" fontAlgn="auto" latinLnBrk="0" hangingPunct="1">
        <a:lnSpc>
          <a:spcPct val="100000"/>
        </a:lnSpc>
        <a:spcBef>
          <a:spcPts val="800"/>
        </a:spcBef>
        <a:spcAft>
          <a:spcPts val="1200"/>
        </a:spcAft>
        <a:buClrTx/>
        <a:buSzTx/>
        <a:buFont typeface="Arial"/>
        <a:buNone/>
        <a:tabLst/>
        <a:defRPr sz="2667" kern="1200">
          <a:solidFill>
            <a:schemeClr val="tx1"/>
          </a:solidFill>
          <a:latin typeface="+mn-lt"/>
          <a:ea typeface="+mn-ea"/>
          <a:cs typeface="+mn-cs"/>
        </a:defRPr>
      </a:lvl1pPr>
      <a:lvl2pPr marL="306910" marR="0" indent="-232828" algn="l" defTabSz="609585" rtl="0" eaLnBrk="1" fontAlgn="auto" latinLnBrk="0" hangingPunct="1">
        <a:lnSpc>
          <a:spcPct val="100000"/>
        </a:lnSpc>
        <a:spcBef>
          <a:spcPts val="0"/>
        </a:spcBef>
        <a:spcAft>
          <a:spcPts val="1200"/>
        </a:spcAft>
        <a:buClr>
          <a:schemeClr val="tx2"/>
        </a:buClr>
        <a:buSzTx/>
        <a:buFont typeface="Arial"/>
        <a:buChar char="•"/>
        <a:tabLst/>
        <a:defRPr sz="2667" kern="1200">
          <a:solidFill>
            <a:schemeClr val="tx1"/>
          </a:solidFill>
          <a:latin typeface="+mn-lt"/>
          <a:ea typeface="+mn-ea"/>
          <a:cs typeface="+mn-cs"/>
        </a:defRPr>
      </a:lvl2pPr>
      <a:lvl3pPr marL="605352" marR="0" indent="-298443"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3pPr>
      <a:lvl4pPr marL="912261"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4pPr>
      <a:lvl5pPr marL="1219170"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defRPr/>
            </a:pPr>
            <a:fld id="{80FBB8BA-9C6A-4A48-A369-70FBD2FA98DA}" type="slidenum">
              <a:rPr lang="en-US" smtClean="0">
                <a:solidFill>
                  <a:prstClr val="black">
                    <a:tint val="75000"/>
                  </a:prstClr>
                </a:solidFill>
              </a:rPr>
              <a:pPr defTabSz="609585">
                <a:defRPr/>
              </a:pPr>
              <a:t>‹#›</a:t>
            </a:fld>
            <a:endParaRPr lang="en-US" dirty="0">
              <a:solidFill>
                <a:prstClr val="black">
                  <a:tint val="75000"/>
                </a:prstClr>
              </a:solidFill>
            </a:endParaRPr>
          </a:p>
        </p:txBody>
      </p:sp>
    </p:spTree>
    <p:extLst>
      <p:ext uri="{BB962C8B-B14F-4D97-AF65-F5344CB8AC3E}">
        <p14:creationId xmlns:p14="http://schemas.microsoft.com/office/powerpoint/2010/main" val="368632881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Lst>
  <p:hf hdr="0" ftr="0" dt="0"/>
  <p:txStyles>
    <p:titleStyle>
      <a:lvl1pPr algn="ctr" defTabSz="609585" rtl="0" eaLnBrk="1" latinLnBrk="0" hangingPunct="1">
        <a:spcBef>
          <a:spcPct val="0"/>
        </a:spcBef>
        <a:buNone/>
        <a:defRPr sz="5333"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Lucida Grande"/>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Lucida Grande"/>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Font typeface="Lucida Grande"/>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Lucida Grande"/>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DFCED-98DC-C6AE-288F-8CEDABE15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CF7E84-A7B2-32E2-4D53-BFA206831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7FCB8-DB97-BDE4-2C53-11B22654F0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364F02DA-850C-8C38-A8CE-641CBA237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FDEE5F-B469-E110-1290-3662C37A2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570B61-B9AF-4716-8C59-09E0A1DBDEB1}" type="slidenum">
              <a:rPr lang="en-US" smtClean="0"/>
              <a:t>‹#›</a:t>
            </a:fld>
            <a:endParaRPr lang="en-US"/>
          </a:p>
        </p:txBody>
      </p:sp>
    </p:spTree>
    <p:extLst>
      <p:ext uri="{BB962C8B-B14F-4D97-AF65-F5344CB8AC3E}">
        <p14:creationId xmlns:p14="http://schemas.microsoft.com/office/powerpoint/2010/main" val="288782079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3787" y="487680"/>
            <a:ext cx="10363200" cy="792480"/>
          </a:xfrm>
          <a:prstGeom prst="rect">
            <a:avLst/>
          </a:prstGeom>
        </p:spPr>
        <p:txBody>
          <a:bodyPr vert="horz" lIns="0" tIns="0" rIns="0" bIns="0" rtlCol="0" anchor="b" anchorCtr="0">
            <a:normAutofit/>
          </a:bodyPr>
          <a:lstStyle/>
          <a:p>
            <a:r>
              <a:rPr lang="en-US"/>
              <a:t>Click to edit Master title style</a:t>
            </a:r>
          </a:p>
        </p:txBody>
      </p:sp>
      <p:sp>
        <p:nvSpPr>
          <p:cNvPr id="10" name="Text Placeholder 9"/>
          <p:cNvSpPr>
            <a:spLocks noGrp="1"/>
          </p:cNvSpPr>
          <p:nvPr>
            <p:ph type="body" idx="1"/>
          </p:nvPr>
        </p:nvSpPr>
        <p:spPr>
          <a:xfrm>
            <a:off x="663787" y="1600201"/>
            <a:ext cx="10363200" cy="452543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687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 id="2147483927" r:id="rId33"/>
  </p:sldLayoutIdLst>
  <p:hf hdr="0" ftr="0" dt="0"/>
  <p:txStyles>
    <p:titleStyle>
      <a:lvl1pPr algn="l" defTabSz="609585" rtl="0" eaLnBrk="1" latinLnBrk="0" hangingPunct="1">
        <a:lnSpc>
          <a:spcPct val="100000"/>
        </a:lnSpc>
        <a:spcBef>
          <a:spcPct val="0"/>
        </a:spcBef>
        <a:buNone/>
        <a:defRPr sz="2933" kern="1200">
          <a:solidFill>
            <a:schemeClr val="tx2"/>
          </a:solidFill>
          <a:latin typeface="+mj-lt"/>
          <a:ea typeface="+mj-ea"/>
          <a:cs typeface="+mj-cs"/>
        </a:defRPr>
      </a:lvl1pPr>
    </p:titleStyle>
    <p:bodyStyle>
      <a:lvl1pPr marL="0" marR="0" indent="0" algn="l" defTabSz="609585" rtl="0" eaLnBrk="1" fontAlgn="auto" latinLnBrk="0" hangingPunct="1">
        <a:lnSpc>
          <a:spcPct val="100000"/>
        </a:lnSpc>
        <a:spcBef>
          <a:spcPts val="800"/>
        </a:spcBef>
        <a:spcAft>
          <a:spcPts val="1200"/>
        </a:spcAft>
        <a:buClrTx/>
        <a:buSzTx/>
        <a:buFont typeface="Arial"/>
        <a:buNone/>
        <a:tabLst/>
        <a:defRPr sz="2667" kern="1200">
          <a:solidFill>
            <a:schemeClr val="tx1"/>
          </a:solidFill>
          <a:latin typeface="+mn-lt"/>
          <a:ea typeface="+mn-ea"/>
          <a:cs typeface="+mn-cs"/>
        </a:defRPr>
      </a:lvl1pPr>
      <a:lvl2pPr marL="306910" marR="0" indent="-232828" algn="l" defTabSz="609585" rtl="0" eaLnBrk="1" fontAlgn="auto" latinLnBrk="0" hangingPunct="1">
        <a:lnSpc>
          <a:spcPct val="100000"/>
        </a:lnSpc>
        <a:spcBef>
          <a:spcPts val="0"/>
        </a:spcBef>
        <a:spcAft>
          <a:spcPts val="1200"/>
        </a:spcAft>
        <a:buClr>
          <a:schemeClr val="tx2"/>
        </a:buClr>
        <a:buSzTx/>
        <a:buFont typeface="Arial"/>
        <a:buChar char="•"/>
        <a:tabLst/>
        <a:defRPr sz="2667" kern="1200">
          <a:solidFill>
            <a:schemeClr val="tx1"/>
          </a:solidFill>
          <a:latin typeface="+mn-lt"/>
          <a:ea typeface="+mn-ea"/>
          <a:cs typeface="+mn-cs"/>
        </a:defRPr>
      </a:lvl2pPr>
      <a:lvl3pPr marL="605352" marR="0" indent="-298443"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3pPr>
      <a:lvl4pPr marL="912261"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4pPr>
      <a:lvl5pPr marL="1219170" marR="0" indent="-306910" algn="l" defTabSz="609585" rtl="0" eaLnBrk="1" fontAlgn="auto" latinLnBrk="0" hangingPunct="1">
        <a:lnSpc>
          <a:spcPct val="100000"/>
        </a:lnSpc>
        <a:spcBef>
          <a:spcPts val="0"/>
        </a:spcBef>
        <a:spcAft>
          <a:spcPts val="1200"/>
        </a:spcAft>
        <a:buClrTx/>
        <a:buSzTx/>
        <a:buFont typeface="Lucida Grande"/>
        <a:buChar char="–"/>
        <a:tabLst/>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3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3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1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3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13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13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12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3" Type="http://schemas.openxmlformats.org/officeDocument/2006/relationships/hyperlink" Target="https://assets.pcaobus.org/pcaob-dev/docs/default-source/documents/root-cause-spotlight.pdf?sfvrsn=55f82206_2&amp;utm_source=PCAOB+Email+Subscriptions&amp;utm_campaign=0d9a690e47-EMAIL_CAMPAIGN_spotlight-publication&amp;utm_medium=email&amp;utm_term=0_c97e2ba223-0d9a690e47-125456407" TargetMode="External"/><Relationship Id="rId2" Type="http://schemas.openxmlformats.org/officeDocument/2006/relationships/notesSlide" Target="../notesSlides/notesSlide36.xml"/><Relationship Id="rId1" Type="http://schemas.openxmlformats.org/officeDocument/2006/relationships/slideLayout" Target="../slideLayouts/slideLayout146.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28.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12.xml"/><Relationship Id="rId5" Type="http://schemas.openxmlformats.org/officeDocument/2006/relationships/image" Target="../media/image101.png"/><Relationship Id="rId4" Type="http://schemas.openxmlformats.org/officeDocument/2006/relationships/hyperlink" Target="https://www.aicpa-cima.com/resources/download/free-practice-aid-set-up-your-a-and-a-quality-management-syste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3.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hyperlink" Target="https://www.aicpa-cima.com/cpe-learning/webcast/new-quality-management-standards-webinar-series" TargetMode="External"/><Relationship Id="rId2" Type="http://schemas.openxmlformats.org/officeDocument/2006/relationships/notesSlide" Target="../notesSlides/notesSlide41.xml"/><Relationship Id="rId1" Type="http://schemas.openxmlformats.org/officeDocument/2006/relationships/slideLayout" Target="../slideLayouts/slideLayout210.xml"/><Relationship Id="rId6" Type="http://schemas.openxmlformats.org/officeDocument/2006/relationships/hyperlink" Target="https://www.aicpa-cima.com/resources/download/firm-checklist-to-guide-your-quality-management-system" TargetMode="External"/><Relationship Id="rId5" Type="http://schemas.openxmlformats.org/officeDocument/2006/relationships/hyperlink" Target="https://www.aicpa-cima.com/resources/download/crosswalk-sqms-1-sqcs-8" TargetMode="External"/><Relationship Id="rId4" Type="http://schemas.openxmlformats.org/officeDocument/2006/relationships/hyperlink" Target="https://www.aicpa-cima.com/resources/download/free-practice-aid-set-up-your-a-and-a-quality-management-syste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1F96-C372-D51D-B8D3-3760FA2D73DB}"/>
              </a:ext>
            </a:extLst>
          </p:cNvPr>
          <p:cNvSpPr>
            <a:spLocks noGrp="1"/>
          </p:cNvSpPr>
          <p:nvPr>
            <p:ph type="ctrTitle"/>
          </p:nvPr>
        </p:nvSpPr>
        <p:spPr>
          <a:xfrm>
            <a:off x="663267" y="2609217"/>
            <a:ext cx="8956223" cy="1994361"/>
          </a:xfrm>
        </p:spPr>
        <p:txBody>
          <a:bodyPr/>
          <a:lstStyle/>
          <a:p>
            <a:r>
              <a:rPr lang="en-US" sz="4800" dirty="0"/>
              <a:t>Quality Management Standards</a:t>
            </a:r>
          </a:p>
        </p:txBody>
      </p:sp>
      <p:sp>
        <p:nvSpPr>
          <p:cNvPr id="3" name="Subtitle 2">
            <a:extLst>
              <a:ext uri="{FF2B5EF4-FFF2-40B4-BE49-F238E27FC236}">
                <a16:creationId xmlns:a16="http://schemas.microsoft.com/office/drawing/2014/main" id="{64863540-90AB-15C8-EBC5-438FEFC25EA1}"/>
              </a:ext>
            </a:extLst>
          </p:cNvPr>
          <p:cNvSpPr>
            <a:spLocks noGrp="1"/>
          </p:cNvSpPr>
          <p:nvPr>
            <p:ph type="subTitle" idx="1"/>
          </p:nvPr>
        </p:nvSpPr>
        <p:spPr>
          <a:xfrm>
            <a:off x="778955" y="4236720"/>
            <a:ext cx="8534400" cy="1752600"/>
          </a:xfrm>
        </p:spPr>
        <p:txBody>
          <a:bodyPr/>
          <a:lstStyle/>
          <a:p>
            <a:r>
              <a:rPr lang="en-US" dirty="0"/>
              <a:t>Best practice and FAQs</a:t>
            </a:r>
          </a:p>
        </p:txBody>
      </p:sp>
    </p:spTree>
    <p:extLst>
      <p:ext uri="{BB962C8B-B14F-4D97-AF65-F5344CB8AC3E}">
        <p14:creationId xmlns:p14="http://schemas.microsoft.com/office/powerpoint/2010/main" val="569145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53E081-7A70-A1BC-41FD-85C6D27294B6}"/>
              </a:ext>
            </a:extLst>
          </p:cNvPr>
          <p:cNvSpPr>
            <a:spLocks noGrp="1"/>
          </p:cNvSpPr>
          <p:nvPr>
            <p:ph type="title"/>
          </p:nvPr>
        </p:nvSpPr>
        <p:spPr/>
        <p:txBody>
          <a:bodyPr/>
          <a:lstStyle/>
          <a:p>
            <a:r>
              <a:rPr lang="en-US" dirty="0"/>
              <a:t>Component by component   OR   Step-by-step</a:t>
            </a:r>
          </a:p>
        </p:txBody>
      </p:sp>
      <p:sp>
        <p:nvSpPr>
          <p:cNvPr id="3" name="Slide Number Placeholder 2">
            <a:extLst>
              <a:ext uri="{FF2B5EF4-FFF2-40B4-BE49-F238E27FC236}">
                <a16:creationId xmlns:a16="http://schemas.microsoft.com/office/drawing/2014/main" id="{46B1CB55-44A5-A8BD-D08E-F72940DA4CC5}"/>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0FBB8BA-9C6A-4A48-A369-70FBD2FA98DA}" type="slidenum">
              <a:rPr kumimoji="0" lang="en-US" sz="1067" b="0" i="0" u="none" strike="noStrike" kern="1200" cap="none" spc="0" normalizeH="0" baseline="0" noProof="0">
                <a:ln>
                  <a:noFill/>
                </a:ln>
                <a:solidFill>
                  <a:srgbClr val="1D1D1D"/>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10</a:t>
            </a:fld>
            <a:endParaRPr kumimoji="0" lang="en-US" sz="1067" b="0" i="0" u="none" strike="noStrike" kern="1200" cap="none" spc="0" normalizeH="0" baseline="0" noProof="0">
              <a:ln>
                <a:noFill/>
              </a:ln>
              <a:solidFill>
                <a:srgbClr val="1D1D1D"/>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578AA170-A681-2455-D28E-6595583B6BA7}"/>
              </a:ext>
            </a:extLst>
          </p:cNvPr>
          <p:cNvSpPr>
            <a:spLocks noGrp="1"/>
          </p:cNvSpPr>
          <p:nvPr>
            <p:ph type="body" sz="quarter" idx="14"/>
          </p:nvPr>
        </p:nvSpPr>
        <p:spPr/>
        <p:txBody>
          <a:bodyPr/>
          <a:lstStyle/>
          <a:p>
            <a:r>
              <a:rPr lang="en-US" u="sng" dirty="0"/>
              <a:t>Advantages</a:t>
            </a:r>
          </a:p>
          <a:p>
            <a:pPr marL="472006" indent="-457189">
              <a:buFont typeface="Arial" panose="020B0604020202020204" pitchFamily="34" charset="0"/>
              <a:buChar char="•"/>
            </a:pPr>
            <a:r>
              <a:rPr lang="en-US" dirty="0"/>
              <a:t>Easier to piecemeal</a:t>
            </a:r>
          </a:p>
          <a:p>
            <a:pPr marL="472006" indent="-457189">
              <a:buFont typeface="Arial" panose="020B0604020202020204" pitchFamily="34" charset="0"/>
              <a:buChar char="•"/>
            </a:pPr>
            <a:r>
              <a:rPr lang="en-US" dirty="0"/>
              <a:t>Easier to perform a gap analysis</a:t>
            </a:r>
            <a:endParaRPr lang="en-US" b="1" u="sng" dirty="0"/>
          </a:p>
          <a:p>
            <a:r>
              <a:rPr lang="en-US" u="sng" dirty="0"/>
              <a:t>Disadvantages</a:t>
            </a:r>
          </a:p>
          <a:p>
            <a:pPr lvl="1">
              <a:buClr>
                <a:srgbClr val="72246C"/>
              </a:buClr>
              <a:defRPr/>
            </a:pPr>
            <a:r>
              <a:rPr lang="en-US" dirty="0">
                <a:solidFill>
                  <a:srgbClr val="1D1D1D"/>
                </a:solidFill>
                <a:latin typeface="Arial" panose="020B0604020202020204"/>
              </a:rPr>
              <a:t>Risks and responses may be relevant to more than one component</a:t>
            </a:r>
          </a:p>
        </p:txBody>
      </p:sp>
      <p:sp>
        <p:nvSpPr>
          <p:cNvPr id="8" name="Text Placeholder 7">
            <a:extLst>
              <a:ext uri="{FF2B5EF4-FFF2-40B4-BE49-F238E27FC236}">
                <a16:creationId xmlns:a16="http://schemas.microsoft.com/office/drawing/2014/main" id="{535E1640-180E-0133-BCC6-D6AFE1A8AD6C}"/>
              </a:ext>
            </a:extLst>
          </p:cNvPr>
          <p:cNvSpPr>
            <a:spLocks noGrp="1"/>
          </p:cNvSpPr>
          <p:nvPr>
            <p:ph type="body" sz="quarter" idx="15"/>
          </p:nvPr>
        </p:nvSpPr>
        <p:spPr/>
        <p:txBody>
          <a:bodyPr/>
          <a:lstStyle/>
          <a:p>
            <a:r>
              <a:rPr lang="en-US" u="sng" dirty="0"/>
              <a:t>Advantages</a:t>
            </a:r>
          </a:p>
          <a:p>
            <a:pPr marL="472006" indent="-457189">
              <a:buFont typeface="Arial" panose="020B0604020202020204" pitchFamily="34" charset="0"/>
              <a:buChar char="•"/>
            </a:pPr>
            <a:r>
              <a:rPr lang="en-US" dirty="0"/>
              <a:t>Easier to see complimentary quality risks and responses between components </a:t>
            </a:r>
          </a:p>
          <a:p>
            <a:r>
              <a:rPr lang="en-US" u="sng" dirty="0"/>
              <a:t>Disadvantages</a:t>
            </a:r>
          </a:p>
          <a:p>
            <a:pPr marL="472006" indent="-457189">
              <a:buFont typeface="Arial" panose="020B0604020202020204" pitchFamily="34" charset="0"/>
              <a:buChar char="•"/>
            </a:pPr>
            <a:r>
              <a:rPr lang="en-US" dirty="0">
                <a:solidFill>
                  <a:srgbClr val="1D1D1D"/>
                </a:solidFill>
                <a:latin typeface="Arial" panose="020B0604020202020204"/>
              </a:rPr>
              <a:t>Harder to develop over time</a:t>
            </a:r>
          </a:p>
          <a:p>
            <a:endParaRPr lang="en-US" u="sng" dirty="0"/>
          </a:p>
          <a:p>
            <a:endParaRPr lang="en-US" dirty="0"/>
          </a:p>
        </p:txBody>
      </p:sp>
    </p:spTree>
    <p:extLst>
      <p:ext uri="{BB962C8B-B14F-4D97-AF65-F5344CB8AC3E}">
        <p14:creationId xmlns:p14="http://schemas.microsoft.com/office/powerpoint/2010/main" val="295769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442821"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080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442821"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5466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442821"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7768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442821"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433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E8AA-3EF1-42E9-B0FA-06285109A8E2}"/>
              </a:ext>
            </a:extLst>
          </p:cNvPr>
          <p:cNvSpPr>
            <a:spLocks noGrp="1"/>
          </p:cNvSpPr>
          <p:nvPr>
            <p:ph type="title"/>
          </p:nvPr>
        </p:nvSpPr>
        <p:spPr>
          <a:xfrm>
            <a:off x="665557" y="487684"/>
            <a:ext cx="10363200" cy="786449"/>
          </a:xfrm>
        </p:spPr>
        <p:txBody>
          <a:bodyPr anchor="t">
            <a:normAutofit fontScale="90000"/>
          </a:bodyPr>
          <a:lstStyle/>
          <a:p>
            <a:r>
              <a:rPr lang="en-US"/>
              <a:t>Risk Assessment Process: Identify and Assess Quality Risks</a:t>
            </a:r>
          </a:p>
        </p:txBody>
      </p:sp>
      <p:graphicFrame>
        <p:nvGraphicFramePr>
          <p:cNvPr id="10" name="Content Placeholder 3">
            <a:extLst>
              <a:ext uri="{FF2B5EF4-FFF2-40B4-BE49-F238E27FC236}">
                <a16:creationId xmlns:a16="http://schemas.microsoft.com/office/drawing/2014/main" id="{6E8755DD-5A76-4EDD-AD27-0B16129949EE}"/>
              </a:ext>
            </a:extLst>
          </p:cNvPr>
          <p:cNvGraphicFramePr>
            <a:graphicFrameLocks noGrp="1"/>
          </p:cNvGraphicFramePr>
          <p:nvPr>
            <p:ph sz="quarter" idx="10"/>
          </p:nvPr>
        </p:nvGraphicFramePr>
        <p:xfrm>
          <a:off x="663787" y="1597152"/>
          <a:ext cx="10363200" cy="446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58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265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9492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935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165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59FCDF8-D1A4-4F31-9F31-68546B94F5EE}"/>
              </a:ext>
            </a:extLst>
          </p:cNvPr>
          <p:cNvPicPr/>
          <p:nvPr/>
        </p:nvPicPr>
        <p:blipFill>
          <a:blip r:embed="rId8"/>
          <a:stretch>
            <a:fillRect/>
          </a:stretch>
        </p:blipFill>
        <p:spPr>
          <a:xfrm>
            <a:off x="1290565" y="2273447"/>
            <a:ext cx="7982391" cy="1067631"/>
          </a:xfrm>
          <a:prstGeom prst="rect">
            <a:avLst/>
          </a:prstGeom>
        </p:spPr>
      </p:pic>
      <p:sp>
        <p:nvSpPr>
          <p:cNvPr id="2" name="Oval 1">
            <a:extLst>
              <a:ext uri="{FF2B5EF4-FFF2-40B4-BE49-F238E27FC236}">
                <a16:creationId xmlns:a16="http://schemas.microsoft.com/office/drawing/2014/main" id="{1BCDC296-1A3E-A6F4-084B-56F15322F913}"/>
              </a:ext>
            </a:extLst>
          </p:cNvPr>
          <p:cNvSpPr/>
          <p:nvPr/>
        </p:nvSpPr>
        <p:spPr>
          <a:xfrm>
            <a:off x="7828908" y="4952144"/>
            <a:ext cx="3697533" cy="14867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System for monitoring needs to be in place for design and implementation</a:t>
            </a:r>
          </a:p>
        </p:txBody>
      </p:sp>
    </p:spTree>
    <p:extLst>
      <p:ext uri="{BB962C8B-B14F-4D97-AF65-F5344CB8AC3E}">
        <p14:creationId xmlns:p14="http://schemas.microsoft.com/office/powerpoint/2010/main" val="84113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F9D8-1C2E-15AF-6750-8A06DA44A0EA}"/>
              </a:ext>
            </a:extLst>
          </p:cNvPr>
          <p:cNvSpPr>
            <a:spLocks noGrp="1"/>
          </p:cNvSpPr>
          <p:nvPr>
            <p:ph type="title"/>
          </p:nvPr>
        </p:nvSpPr>
        <p:spPr/>
        <p:txBody>
          <a:bodyPr>
            <a:normAutofit/>
          </a:bodyPr>
          <a:lstStyle/>
          <a:p>
            <a:pPr algn="l"/>
            <a:r>
              <a:rPr kumimoji="0" lang="en-US" sz="2933" b="0" i="0" u="none" strike="noStrike" kern="1200" cap="none" spc="0" normalizeH="0" baseline="0" noProof="0" dirty="0">
                <a:ln>
                  <a:noFill/>
                </a:ln>
                <a:solidFill>
                  <a:srgbClr val="72246C"/>
                </a:solidFill>
                <a:effectLst/>
                <a:uLnTx/>
                <a:uFillTx/>
                <a:latin typeface="Arial"/>
                <a:ea typeface="+mj-ea"/>
                <a:cs typeface="+mj-cs"/>
              </a:rPr>
              <a:t>Statements on Quality Management Standards</a:t>
            </a:r>
            <a:endParaRPr lang="en-US" dirty="0"/>
          </a:p>
        </p:txBody>
      </p:sp>
      <p:sp>
        <p:nvSpPr>
          <p:cNvPr id="3" name="Content Placeholder 2">
            <a:extLst>
              <a:ext uri="{FF2B5EF4-FFF2-40B4-BE49-F238E27FC236}">
                <a16:creationId xmlns:a16="http://schemas.microsoft.com/office/drawing/2014/main" id="{267193F8-9EBB-58A0-C849-BAD41F2D4C48}"/>
              </a:ext>
            </a:extLst>
          </p:cNvPr>
          <p:cNvSpPr>
            <a:spLocks noGrp="1"/>
          </p:cNvSpPr>
          <p:nvPr>
            <p:ph sz="half" idx="1"/>
          </p:nvPr>
        </p:nvSpPr>
        <p:spPr>
          <a:xfrm>
            <a:off x="457650" y="1510748"/>
            <a:ext cx="5638350" cy="3690592"/>
          </a:xfrm>
        </p:spPr>
        <p:txBody>
          <a:bodyPr>
            <a:normAutofit fontScale="85000" lnSpcReduction="10000"/>
          </a:bodyPr>
          <a:lstStyle/>
          <a:p>
            <a:pPr marL="380981" marR="0" lvl="0" indent="-380981" algn="l" defTabSz="609570" rtl="0" eaLnBrk="1" fontAlgn="auto" latinLnBrk="0" hangingPunct="1">
              <a:lnSpc>
                <a:spcPct val="100000"/>
              </a:lnSpc>
              <a:spcBef>
                <a:spcPts val="0"/>
              </a:spcBef>
              <a:spcAft>
                <a:spcPts val="1600"/>
              </a:spcAft>
              <a:buClrTx/>
              <a:buSzTx/>
              <a:buFont typeface="Arial"/>
              <a:buChar char="•"/>
              <a:tabLst/>
              <a:defRPr/>
            </a:pPr>
            <a:r>
              <a:rPr kumimoji="0" lang="en-US" sz="2300" b="0" i="0" u="none" strike="noStrike" kern="1200" cap="none" spc="0" normalizeH="0" baseline="0" noProof="0" dirty="0">
                <a:ln>
                  <a:noFill/>
                </a:ln>
                <a:solidFill>
                  <a:prstClr val="black"/>
                </a:solidFill>
                <a:effectLst/>
                <a:uLnTx/>
                <a:uFillTx/>
                <a:latin typeface="Arial"/>
                <a:ea typeface="+mn-ea"/>
                <a:cs typeface="+mn-cs"/>
              </a:rPr>
              <a:t>Statement on </a:t>
            </a:r>
            <a:r>
              <a:rPr kumimoji="0" lang="en-US" sz="2300" b="0" i="0" u="none" strike="noStrike" kern="1200" cap="none" spc="0" normalizeH="0" baseline="0" noProof="0" dirty="0">
                <a:ln>
                  <a:noFill/>
                </a:ln>
                <a:solidFill>
                  <a:srgbClr val="72246C"/>
                </a:solidFill>
                <a:effectLst/>
                <a:uLnTx/>
                <a:uFillTx/>
                <a:latin typeface="Arial"/>
                <a:ea typeface="+mn-ea"/>
                <a:cs typeface="+mn-cs"/>
              </a:rPr>
              <a:t>Quality Management  Standards (</a:t>
            </a:r>
            <a:r>
              <a:rPr kumimoji="0" lang="en-US" sz="2300" b="0" i="0" u="none" strike="noStrike" kern="1200" cap="none" spc="0" normalizeH="0" baseline="0" noProof="0" dirty="0">
                <a:ln>
                  <a:noFill/>
                </a:ln>
                <a:solidFill>
                  <a:prstClr val="black"/>
                </a:solidFill>
                <a:effectLst/>
                <a:uLnTx/>
                <a:uFillTx/>
                <a:latin typeface="Arial"/>
                <a:ea typeface="+mn-ea"/>
                <a:cs typeface="+mn-cs"/>
              </a:rPr>
              <a:t>SQMS) 1, </a:t>
            </a:r>
            <a:r>
              <a:rPr kumimoji="0" lang="en-US" sz="2300" b="0" i="1" u="none" strike="noStrike" kern="1200" cap="none" spc="0" normalizeH="0" baseline="0" noProof="0" dirty="0">
                <a:ln>
                  <a:noFill/>
                </a:ln>
                <a:solidFill>
                  <a:prstClr val="black"/>
                </a:solidFill>
                <a:effectLst/>
                <a:uLnTx/>
                <a:uFillTx/>
                <a:latin typeface="Arial"/>
                <a:ea typeface="+mn-ea"/>
                <a:cs typeface="+mn-cs"/>
              </a:rPr>
              <a:t>A Firm’s System of Quality </a:t>
            </a:r>
            <a:r>
              <a:rPr kumimoji="0" lang="en-US" sz="2300" b="0" i="1" u="none" strike="noStrike" kern="1200" cap="none" spc="0" normalizeH="0" baseline="0" noProof="0" dirty="0">
                <a:ln>
                  <a:noFill/>
                </a:ln>
                <a:solidFill>
                  <a:srgbClr val="72246C"/>
                </a:solidFill>
                <a:effectLst/>
                <a:uLnTx/>
                <a:uFillTx/>
                <a:latin typeface="Arial"/>
                <a:ea typeface="+mn-ea"/>
                <a:cs typeface="+mn-cs"/>
              </a:rPr>
              <a:t>Management</a:t>
            </a:r>
            <a:r>
              <a:rPr kumimoji="0" lang="en-US" sz="2300" b="0" i="1" u="none" strike="noStrike" kern="1200" cap="none" spc="0" normalizeH="0" baseline="0" noProof="0" dirty="0">
                <a:ln>
                  <a:noFill/>
                </a:ln>
                <a:solidFill>
                  <a:prstClr val="black"/>
                </a:solidFill>
                <a:effectLst/>
                <a:uLnTx/>
                <a:uFillTx/>
                <a:latin typeface="Arial"/>
                <a:ea typeface="+mn-ea"/>
                <a:cs typeface="+mn-cs"/>
              </a:rPr>
              <a:t>  </a:t>
            </a:r>
            <a:endParaRPr kumimoji="0" lang="en-US" sz="2300" b="0" i="0" u="none" strike="noStrike" kern="1200" cap="none" spc="0" normalizeH="0" baseline="0" noProof="0" dirty="0">
              <a:ln>
                <a:noFill/>
              </a:ln>
              <a:solidFill>
                <a:prstClr val="black"/>
              </a:solidFill>
              <a:effectLst/>
              <a:uLnTx/>
              <a:uFillTx/>
              <a:latin typeface="Arial"/>
              <a:ea typeface="+mn-ea"/>
              <a:cs typeface="+mn-cs"/>
            </a:endParaRPr>
          </a:p>
          <a:p>
            <a:pPr marL="380981" marR="0" lvl="0" indent="-380981" algn="l" defTabSz="609570" rtl="0" eaLnBrk="1" fontAlgn="auto" latinLnBrk="0" hangingPunct="1">
              <a:lnSpc>
                <a:spcPct val="100000"/>
              </a:lnSpc>
              <a:spcBef>
                <a:spcPts val="0"/>
              </a:spcBef>
              <a:spcAft>
                <a:spcPts val="1600"/>
              </a:spcAft>
              <a:buClrTx/>
              <a:buSzTx/>
              <a:buFont typeface="Arial"/>
              <a:buChar char="•"/>
              <a:tabLst/>
              <a:defRPr/>
            </a:pPr>
            <a:r>
              <a:rPr kumimoji="0" lang="en-US" sz="2300" b="0" i="0" u="none" strike="noStrike" kern="1200" cap="none" spc="0" normalizeH="0" baseline="0" noProof="0" dirty="0">
                <a:ln>
                  <a:noFill/>
                </a:ln>
                <a:solidFill>
                  <a:prstClr val="black"/>
                </a:solidFill>
                <a:effectLst/>
                <a:uLnTx/>
                <a:uFillTx/>
                <a:latin typeface="Arial"/>
                <a:ea typeface="+mn-ea"/>
                <a:cs typeface="+mn-cs"/>
              </a:rPr>
              <a:t>SQMS 2, </a:t>
            </a:r>
            <a:r>
              <a:rPr kumimoji="0" lang="en-US" sz="2300" b="0" i="1" u="none" strike="noStrike" kern="1200" cap="none" spc="0" normalizeH="0" baseline="0" noProof="0" dirty="0">
                <a:ln>
                  <a:noFill/>
                </a:ln>
                <a:solidFill>
                  <a:prstClr val="black"/>
                </a:solidFill>
                <a:effectLst/>
                <a:uLnTx/>
                <a:uFillTx/>
                <a:latin typeface="Arial"/>
                <a:ea typeface="+mn-ea"/>
                <a:cs typeface="+mn-cs"/>
              </a:rPr>
              <a:t>Engagement Quality Reviews </a:t>
            </a:r>
            <a:r>
              <a:rPr kumimoji="0" lang="en-US" sz="2300" b="0" i="0" u="none" strike="noStrike" kern="1200" cap="none" spc="0" normalizeH="0" baseline="0" noProof="0" dirty="0">
                <a:ln>
                  <a:noFill/>
                </a:ln>
                <a:solidFill>
                  <a:srgbClr val="72246C"/>
                </a:solidFill>
                <a:effectLst/>
                <a:uLnTx/>
                <a:uFillTx/>
                <a:latin typeface="Arial"/>
                <a:ea typeface="+mn-ea"/>
                <a:cs typeface="+mn-cs"/>
              </a:rPr>
              <a:t>(New!)</a:t>
            </a:r>
            <a:endParaRPr kumimoji="0" lang="en-US" sz="2300" b="0" i="0" u="none" strike="noStrike" kern="1200" cap="none" spc="0" normalizeH="0" baseline="0" noProof="0" dirty="0">
              <a:ln>
                <a:noFill/>
              </a:ln>
              <a:solidFill>
                <a:srgbClr val="72246C"/>
              </a:solidFill>
              <a:effectLst/>
              <a:uLnTx/>
              <a:uFillTx/>
              <a:latin typeface="Arial"/>
              <a:ea typeface="+mn-ea"/>
              <a:cs typeface="Arial" panose="020B0604020202020204"/>
            </a:endParaRPr>
          </a:p>
          <a:p>
            <a:pPr marL="380981" marR="0" lvl="0" indent="-380981" algn="l" defTabSz="609570" rtl="0" eaLnBrk="1" fontAlgn="auto" latinLnBrk="0" hangingPunct="1">
              <a:lnSpc>
                <a:spcPct val="100000"/>
              </a:lnSpc>
              <a:spcBef>
                <a:spcPts val="0"/>
              </a:spcBef>
              <a:spcAft>
                <a:spcPts val="1600"/>
              </a:spcAft>
              <a:buClrTx/>
              <a:buSzTx/>
              <a:buFont typeface="Arial"/>
              <a:buChar char="•"/>
              <a:tabLst/>
              <a:defRPr/>
            </a:pPr>
            <a:r>
              <a:rPr kumimoji="0" lang="en-US" sz="2300" b="0" i="0" u="none" strike="noStrike" kern="1200" cap="none" spc="0" normalizeH="0" baseline="0" noProof="0" dirty="0">
                <a:ln>
                  <a:noFill/>
                </a:ln>
                <a:solidFill>
                  <a:prstClr val="black"/>
                </a:solidFill>
                <a:effectLst/>
                <a:uLnTx/>
                <a:uFillTx/>
                <a:latin typeface="Arial"/>
                <a:ea typeface="+mn-ea"/>
                <a:cs typeface="+mn-cs"/>
              </a:rPr>
              <a:t>SAS No. 146, </a:t>
            </a:r>
            <a:r>
              <a:rPr kumimoji="0" lang="en-US" sz="2300" b="0" i="1" u="none" strike="noStrike" kern="1200" cap="none" spc="0" normalizeH="0" baseline="0" noProof="0" dirty="0">
                <a:ln>
                  <a:noFill/>
                </a:ln>
                <a:solidFill>
                  <a:prstClr val="black"/>
                </a:solidFill>
                <a:effectLst/>
                <a:uLnTx/>
                <a:uFillTx/>
                <a:latin typeface="Arial"/>
                <a:ea typeface="+mn-ea"/>
                <a:cs typeface="+mn-cs"/>
              </a:rPr>
              <a:t>Quality</a:t>
            </a:r>
            <a:r>
              <a:rPr kumimoji="0" lang="en-US" sz="2300" b="0" i="1" u="none" strike="noStrike" kern="1200" cap="none" spc="0" normalizeH="0" baseline="0" noProof="0" dirty="0">
                <a:ln>
                  <a:noFill/>
                </a:ln>
                <a:solidFill>
                  <a:srgbClr val="72246C"/>
                </a:solidFill>
                <a:effectLst/>
                <a:uLnTx/>
                <a:uFillTx/>
                <a:latin typeface="Arial"/>
                <a:ea typeface="+mn-ea"/>
                <a:cs typeface="+mn-cs"/>
              </a:rPr>
              <a:t> Management </a:t>
            </a:r>
            <a:r>
              <a:rPr kumimoji="0" lang="en-US" sz="2300" b="0" i="1" u="none" strike="noStrike" kern="1200" cap="none" spc="0" normalizeH="0" baseline="0" noProof="0" dirty="0">
                <a:ln>
                  <a:noFill/>
                </a:ln>
                <a:solidFill>
                  <a:prstClr val="black"/>
                </a:solidFill>
                <a:effectLst/>
                <a:uLnTx/>
                <a:uFillTx/>
                <a:latin typeface="Arial"/>
                <a:ea typeface="+mn-ea"/>
                <a:cs typeface="+mn-cs"/>
              </a:rPr>
              <a:t>for Engagements Performed in Accordance with Generally Accepted Auditing Standards</a:t>
            </a:r>
            <a:endParaRPr kumimoji="0" lang="en-US" sz="2300" b="0" i="1" u="none" strike="noStrike" kern="1200" cap="none" spc="0" normalizeH="0" baseline="0" noProof="0" dirty="0">
              <a:ln>
                <a:noFill/>
              </a:ln>
              <a:solidFill>
                <a:prstClr val="black"/>
              </a:solidFill>
              <a:effectLst/>
              <a:uLnTx/>
              <a:uFillTx/>
              <a:latin typeface="Arial"/>
              <a:ea typeface="+mn-ea"/>
              <a:cs typeface="Arial" panose="020B0604020202020204"/>
            </a:endParaRPr>
          </a:p>
          <a:p>
            <a:pPr marL="380981" marR="0" lvl="0" indent="-380981" algn="l" defTabSz="609570" rtl="0" eaLnBrk="1" fontAlgn="auto" latinLnBrk="0" hangingPunct="1">
              <a:lnSpc>
                <a:spcPct val="100000"/>
              </a:lnSpc>
              <a:spcBef>
                <a:spcPts val="0"/>
              </a:spcBef>
              <a:spcAft>
                <a:spcPts val="1600"/>
              </a:spcAft>
              <a:buClrTx/>
              <a:buSzTx/>
              <a:buFont typeface="Arial"/>
              <a:buChar char="•"/>
              <a:tabLst/>
              <a:defRPr/>
            </a:pPr>
            <a:r>
              <a:rPr kumimoji="0" lang="en-US" sz="2300" b="0" i="0" u="none" strike="noStrike" kern="1200" cap="none" spc="0" normalizeH="0" baseline="0" noProof="0" dirty="0">
                <a:ln>
                  <a:noFill/>
                </a:ln>
                <a:solidFill>
                  <a:prstClr val="black"/>
                </a:solidFill>
                <a:effectLst/>
                <a:uLnTx/>
                <a:uFillTx/>
                <a:latin typeface="Arial"/>
                <a:ea typeface="+mn-ea"/>
                <a:cs typeface="+mn-cs"/>
              </a:rPr>
              <a:t>Related conforming amendments (SSAE No. 23, SSARS No. 26)</a:t>
            </a:r>
            <a:endParaRPr kumimoji="0" lang="en-US" sz="2300" b="0" i="0" u="none" strike="noStrike" kern="1200" cap="none" spc="0" normalizeH="0" baseline="0" noProof="0" dirty="0">
              <a:ln>
                <a:noFill/>
              </a:ln>
              <a:solidFill>
                <a:prstClr val="black"/>
              </a:solidFill>
              <a:effectLst/>
              <a:uLnTx/>
              <a:uFillTx/>
              <a:latin typeface="Arial"/>
              <a:ea typeface="+mn-ea"/>
              <a:cs typeface="Arial" panose="020B0604020202020204"/>
            </a:endParaRPr>
          </a:p>
          <a:p>
            <a:endParaRPr lang="en-US" dirty="0"/>
          </a:p>
        </p:txBody>
      </p:sp>
      <p:graphicFrame>
        <p:nvGraphicFramePr>
          <p:cNvPr id="5" name="Content Placeholder 4">
            <a:extLst>
              <a:ext uri="{FF2B5EF4-FFF2-40B4-BE49-F238E27FC236}">
                <a16:creationId xmlns:a16="http://schemas.microsoft.com/office/drawing/2014/main" id="{D4940F4D-9995-60DD-8F0F-A5133473E8B4}"/>
              </a:ext>
            </a:extLst>
          </p:cNvPr>
          <p:cNvGraphicFramePr>
            <a:graphicFrameLocks noGrp="1"/>
          </p:cNvGraphicFramePr>
          <p:nvPr>
            <p:ph sz="half" idx="2"/>
          </p:nvPr>
        </p:nvGraphicFramePr>
        <p:xfrm>
          <a:off x="6172199" y="1510747"/>
          <a:ext cx="5883966" cy="5072613"/>
        </p:xfrm>
        <a:graphic>
          <a:graphicData uri="http://schemas.openxmlformats.org/drawingml/2006/table">
            <a:tbl>
              <a:tblPr firstRow="1" bandRow="1">
                <a:tableStyleId>{5C22544A-7EE6-4342-B048-85BDC9FD1C3A}</a:tableStyleId>
              </a:tblPr>
              <a:tblGrid>
                <a:gridCol w="2941983">
                  <a:extLst>
                    <a:ext uri="{9D8B030D-6E8A-4147-A177-3AD203B41FA5}">
                      <a16:colId xmlns:a16="http://schemas.microsoft.com/office/drawing/2014/main" val="2310572728"/>
                    </a:ext>
                  </a:extLst>
                </a:gridCol>
                <a:gridCol w="2941983">
                  <a:extLst>
                    <a:ext uri="{9D8B030D-6E8A-4147-A177-3AD203B41FA5}">
                      <a16:colId xmlns:a16="http://schemas.microsoft.com/office/drawing/2014/main" val="1394245257"/>
                    </a:ext>
                  </a:extLst>
                </a:gridCol>
              </a:tblGrid>
              <a:tr h="1757836">
                <a:tc gridSpan="2">
                  <a:txBody>
                    <a:bodyPr/>
                    <a:lstStyle/>
                    <a:p>
                      <a:pPr algn="ctr"/>
                      <a:r>
                        <a:rPr lang="en-US" sz="3200" dirty="0"/>
                        <a:t>SQMS 1 </a:t>
                      </a:r>
                    </a:p>
                    <a:p>
                      <a:pPr algn="ctr"/>
                      <a:r>
                        <a:rPr lang="en-US" sz="3200" dirty="0"/>
                        <a:t>(supersedes SQCS 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extLst>
                  <a:ext uri="{0D108BD9-81ED-4DB2-BD59-A6C34878D82A}">
                    <a16:rowId xmlns:a16="http://schemas.microsoft.com/office/drawing/2014/main" val="2415532547"/>
                  </a:ext>
                </a:extLst>
              </a:tr>
              <a:tr h="1757836">
                <a:tc>
                  <a:txBody>
                    <a:bodyPr/>
                    <a:lstStyle/>
                    <a:p>
                      <a:pPr marL="0" algn="ctr" defTabSz="914400" rtl="0" eaLnBrk="1" latinLnBrk="0" hangingPunct="1"/>
                      <a:r>
                        <a:rPr lang="en-US" sz="3200" b="1" kern="1200" dirty="0">
                          <a:solidFill>
                            <a:schemeClr val="lt1"/>
                          </a:solidFill>
                          <a:latin typeface="+mn-lt"/>
                          <a:ea typeface="+mn-ea"/>
                          <a:cs typeface="+mn-cs"/>
                        </a:rPr>
                        <a:t>SQMS 2 (new)</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marL="0" algn="ctr" defTabSz="914400" rtl="0" eaLnBrk="1" latinLnBrk="0" hangingPunct="1"/>
                      <a:r>
                        <a:rPr lang="en-US" sz="3200" b="1" kern="1200" dirty="0">
                          <a:solidFill>
                            <a:schemeClr val="lt1"/>
                          </a:solidFill>
                          <a:latin typeface="+mn-lt"/>
                          <a:ea typeface="+mn-ea"/>
                          <a:cs typeface="+mn-cs"/>
                        </a:rPr>
                        <a:t>AU-C 220 (Revised)</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26195569"/>
                  </a:ext>
                </a:extLst>
              </a:tr>
              <a:tr h="1556941">
                <a:tc gridSpan="2">
                  <a:txBody>
                    <a:bodyPr/>
                    <a:lstStyle/>
                    <a:p>
                      <a:pPr marL="0" algn="ctr" defTabSz="914400" rtl="0" eaLnBrk="1" latinLnBrk="0" hangingPunct="1"/>
                      <a:r>
                        <a:rPr lang="en-US" sz="2800" b="1" kern="1200" dirty="0">
                          <a:solidFill>
                            <a:schemeClr val="lt1"/>
                          </a:solidFill>
                          <a:latin typeface="+mn-lt"/>
                          <a:ea typeface="+mn-ea"/>
                          <a:cs typeface="+mn-cs"/>
                        </a:rPr>
                        <a:t>Conforming amendments: SSAE No. 23, SSARS No. 26, SQMS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hMerge="1">
                  <a:txBody>
                    <a:bodyPr/>
                    <a:lstStyle/>
                    <a:p>
                      <a:endParaRPr lang="en-US"/>
                    </a:p>
                  </a:txBody>
                  <a:tcPr/>
                </a:tc>
                <a:extLst>
                  <a:ext uri="{0D108BD9-81ED-4DB2-BD59-A6C34878D82A}">
                    <a16:rowId xmlns:a16="http://schemas.microsoft.com/office/drawing/2014/main" val="2428586178"/>
                  </a:ext>
                </a:extLst>
              </a:tr>
            </a:tbl>
          </a:graphicData>
        </a:graphic>
      </p:graphicFrame>
      <p:sp>
        <p:nvSpPr>
          <p:cNvPr id="6" name="Cross 5">
            <a:extLst>
              <a:ext uri="{FF2B5EF4-FFF2-40B4-BE49-F238E27FC236}">
                <a16:creationId xmlns:a16="http://schemas.microsoft.com/office/drawing/2014/main" id="{A9AB9439-A794-7DA4-78ED-19F20F7E65B9}"/>
              </a:ext>
            </a:extLst>
          </p:cNvPr>
          <p:cNvSpPr/>
          <p:nvPr/>
        </p:nvSpPr>
        <p:spPr>
          <a:xfrm>
            <a:off x="7162800" y="3113089"/>
            <a:ext cx="561975" cy="458786"/>
          </a:xfrm>
          <a:prstGeom prst="plus">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ross 6">
            <a:extLst>
              <a:ext uri="{FF2B5EF4-FFF2-40B4-BE49-F238E27FC236}">
                <a16:creationId xmlns:a16="http://schemas.microsoft.com/office/drawing/2014/main" id="{CA90ACA2-F6DE-F810-84BB-12231EE7F1B2}"/>
              </a:ext>
            </a:extLst>
          </p:cNvPr>
          <p:cNvSpPr/>
          <p:nvPr/>
        </p:nvSpPr>
        <p:spPr>
          <a:xfrm>
            <a:off x="10267950" y="3113090"/>
            <a:ext cx="561975" cy="458786"/>
          </a:xfrm>
          <a:prstGeom prst="plus">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ross 7">
            <a:extLst>
              <a:ext uri="{FF2B5EF4-FFF2-40B4-BE49-F238E27FC236}">
                <a16:creationId xmlns:a16="http://schemas.microsoft.com/office/drawing/2014/main" id="{FC03F9ED-A99E-D968-EED5-74E45F9F8F83}"/>
              </a:ext>
            </a:extLst>
          </p:cNvPr>
          <p:cNvSpPr/>
          <p:nvPr/>
        </p:nvSpPr>
        <p:spPr>
          <a:xfrm>
            <a:off x="8882061" y="4783962"/>
            <a:ext cx="561975" cy="458786"/>
          </a:xfrm>
          <a:prstGeom prst="plus">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ross 8">
            <a:extLst>
              <a:ext uri="{FF2B5EF4-FFF2-40B4-BE49-F238E27FC236}">
                <a16:creationId xmlns:a16="http://schemas.microsoft.com/office/drawing/2014/main" id="{55BF685C-2F08-3983-3318-C651CB4F23E4}"/>
              </a:ext>
            </a:extLst>
          </p:cNvPr>
          <p:cNvSpPr/>
          <p:nvPr/>
        </p:nvSpPr>
        <p:spPr>
          <a:xfrm>
            <a:off x="8882061" y="3933825"/>
            <a:ext cx="333375" cy="295275"/>
          </a:xfrm>
          <a:prstGeom prst="plu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AAD0F4A8-5A69-0A26-5E28-D7CC8CEE79A7}"/>
              </a:ext>
            </a:extLst>
          </p:cNvPr>
          <p:cNvSpPr>
            <a:spLocks noGrp="1"/>
          </p:cNvSpPr>
          <p:nvPr/>
        </p:nvSpPr>
        <p:spPr>
          <a:xfrm>
            <a:off x="457650" y="5218613"/>
            <a:ext cx="5583684" cy="1364747"/>
          </a:xfrm>
          <a:prstGeom prst="rect">
            <a:avLst/>
          </a:prstGeom>
          <a:ln>
            <a:solidFill>
              <a:schemeClr val="tx1"/>
            </a:solidFill>
          </a:ln>
        </p:spPr>
        <p:txBody>
          <a:bodyPr vert="horz" lIns="0" tIns="0" rIns="0" bIns="0" rtlCol="0" anchor="t">
            <a:noAutofit/>
          </a:bodyPr>
          <a:lstStyle>
            <a:lvl1pPr marL="0" marR="0" indent="0" algn="l" defTabSz="457189" rtl="0" eaLnBrk="1" fontAlgn="auto" latinLnBrk="0" hangingPunct="1">
              <a:lnSpc>
                <a:spcPts val="2000"/>
              </a:lnSpc>
              <a:spcBef>
                <a:spcPts val="0"/>
              </a:spcBef>
              <a:spcAft>
                <a:spcPts val="900"/>
              </a:spcAft>
              <a:buClrTx/>
              <a:buSzTx/>
              <a:buFont typeface="Arial"/>
              <a:buNone/>
              <a:tabLst/>
              <a:defRPr sz="1400" kern="1200">
                <a:solidFill>
                  <a:schemeClr val="bg1"/>
                </a:solidFill>
                <a:latin typeface="+mn-lt"/>
                <a:ea typeface="+mn-ea"/>
                <a:cs typeface="+mn-cs"/>
              </a:defRPr>
            </a:lvl1pPr>
            <a:lvl2pPr marL="230183" marR="0" indent="-174621" algn="l" defTabSz="457189" rtl="0" eaLnBrk="1" fontAlgn="auto" latinLnBrk="0" hangingPunct="1">
              <a:lnSpc>
                <a:spcPct val="100000"/>
              </a:lnSpc>
              <a:spcBef>
                <a:spcPts val="0"/>
              </a:spcBef>
              <a:spcAft>
                <a:spcPts val="900"/>
              </a:spcAft>
              <a:buClr>
                <a:schemeClr val="tx2"/>
              </a:buClr>
              <a:buSzTx/>
              <a:buFont typeface="Arial"/>
              <a:buChar char="•"/>
              <a:tabLst/>
              <a:defRPr sz="1200" kern="1200">
                <a:solidFill>
                  <a:schemeClr val="bg1"/>
                </a:solidFill>
                <a:latin typeface="+mn-lt"/>
                <a:ea typeface="+mn-ea"/>
                <a:cs typeface="+mn-cs"/>
              </a:defRPr>
            </a:lvl2pPr>
            <a:lvl3pPr marL="454014" marR="0" indent="-223832"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3pPr>
            <a:lvl4pPr marL="684196" marR="0" indent="-230183"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4pPr>
            <a:lvl5pPr marL="914378" marR="0" indent="-230183"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900"/>
              </a:spcAft>
              <a:buClrTx/>
              <a:buSzTx/>
              <a:buFont typeface="Arial"/>
              <a:buNone/>
              <a:tabLst/>
              <a:defRPr/>
            </a:pPr>
            <a:r>
              <a:rPr kumimoji="0" lang="en-US" sz="2400" b="1" i="1" u="none" strike="noStrike" kern="1200" cap="none" spc="0" normalizeH="0" baseline="0" noProof="0" dirty="0">
                <a:ln>
                  <a:noFill/>
                </a:ln>
                <a:solidFill>
                  <a:srgbClr val="3A5DAE"/>
                </a:solidFill>
                <a:effectLst/>
                <a:uLnTx/>
                <a:uFillTx/>
                <a:latin typeface="Arial"/>
                <a:ea typeface="+mn-ea"/>
                <a:cs typeface="+mn-cs"/>
              </a:rPr>
              <a:t>Affects every firm that performs engagements in accordance with SASs, SSAEs or SSARS.</a:t>
            </a:r>
            <a:endParaRPr kumimoji="0" lang="en-US" sz="2400" b="1" i="1" u="none" strike="noStrike" kern="1200" cap="none" spc="0" normalizeH="0" baseline="0" noProof="0" dirty="0">
              <a:ln>
                <a:noFill/>
              </a:ln>
              <a:solidFill>
                <a:srgbClr val="3A5DAE"/>
              </a:solidFill>
              <a:effectLst/>
              <a:uLnTx/>
              <a:uFillTx/>
              <a:latin typeface="Arial"/>
              <a:ea typeface="+mn-ea"/>
              <a:cs typeface="Arial"/>
            </a:endParaRPr>
          </a:p>
          <a:p>
            <a:pPr marL="0" marR="0" lvl="0" indent="0" algn="ctr" defTabSz="457178" rtl="0" eaLnBrk="1" fontAlgn="auto" latinLnBrk="0" hangingPunct="1">
              <a:lnSpc>
                <a:spcPts val="2000"/>
              </a:lnSpc>
              <a:spcBef>
                <a:spcPts val="0"/>
              </a:spcBef>
              <a:spcAft>
                <a:spcPts val="900"/>
              </a:spcAft>
              <a:buClrTx/>
              <a:buSzTx/>
              <a:buFont typeface="Arial"/>
              <a:buNone/>
              <a:tabLst/>
              <a:defRPr/>
            </a:pPr>
            <a:endParaRPr kumimoji="0" lang="en-US" sz="1867" b="0" i="1"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91481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670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96F569-EE89-85CF-5B8D-B28FF73578DF}"/>
              </a:ext>
            </a:extLst>
          </p:cNvPr>
          <p:cNvSpPr>
            <a:spLocks noGrp="1"/>
          </p:cNvSpPr>
          <p:nvPr>
            <p:ph type="title"/>
          </p:nvPr>
        </p:nvSpPr>
        <p:spPr/>
        <p:txBody>
          <a:bodyPr/>
          <a:lstStyle/>
          <a:p>
            <a:r>
              <a:rPr lang="en-US" dirty="0"/>
              <a:t>Frequently asked questions</a:t>
            </a:r>
          </a:p>
        </p:txBody>
      </p:sp>
      <p:sp>
        <p:nvSpPr>
          <p:cNvPr id="6" name="Text Placeholder 5">
            <a:extLst>
              <a:ext uri="{FF2B5EF4-FFF2-40B4-BE49-F238E27FC236}">
                <a16:creationId xmlns:a16="http://schemas.microsoft.com/office/drawing/2014/main" id="{CC35DABF-81EC-497E-3263-C879E82FBF45}"/>
              </a:ext>
            </a:extLst>
          </p:cNvPr>
          <p:cNvSpPr>
            <a:spLocks noGrp="1"/>
          </p:cNvSpPr>
          <p:nvPr>
            <p:ph type="body" sz="quarter" idx="10"/>
          </p:nvPr>
        </p:nvSpPr>
        <p:spPr/>
        <p:txBody>
          <a:bodyPr/>
          <a:lstStyle/>
          <a:p>
            <a:endParaRPr lang="en-US"/>
          </a:p>
        </p:txBody>
      </p:sp>
      <p:sp>
        <p:nvSpPr>
          <p:cNvPr id="3" name="Slide Number Placeholder 2">
            <a:extLst>
              <a:ext uri="{FF2B5EF4-FFF2-40B4-BE49-F238E27FC236}">
                <a16:creationId xmlns:a16="http://schemas.microsoft.com/office/drawing/2014/main" id="{04B6EE31-799F-F05F-C224-244E4779DDF6}"/>
              </a:ext>
            </a:extLst>
          </p:cNvPr>
          <p:cNvSpPr>
            <a:spLocks noGrp="1"/>
          </p:cNvSpPr>
          <p:nvPr>
            <p:ph type="sldNum" sz="quarter" idx="4294967295"/>
          </p:nvPr>
        </p:nvSpPr>
        <p:spPr>
          <a:xfrm>
            <a:off x="0" y="6405563"/>
            <a:ext cx="285750" cy="363537"/>
          </a:xfrm>
        </p:spPr>
        <p:txBody>
          <a:bodyPr/>
          <a:lstStyle/>
          <a:p>
            <a:fld id="{ECC4D87C-311B-4AFF-B72C-FA044AE1D459}" type="slidenum">
              <a:rPr lang="en-US" smtClean="0"/>
              <a:t>21</a:t>
            </a:fld>
            <a:endParaRPr lang="en-US"/>
          </a:p>
        </p:txBody>
      </p:sp>
    </p:spTree>
    <p:extLst>
      <p:ext uri="{BB962C8B-B14F-4D97-AF65-F5344CB8AC3E}">
        <p14:creationId xmlns:p14="http://schemas.microsoft.com/office/powerpoint/2010/main" val="318177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D91E-4610-4C09-90B1-E7FF85700975}"/>
              </a:ext>
            </a:extLst>
          </p:cNvPr>
          <p:cNvSpPr>
            <a:spLocks noGrp="1"/>
          </p:cNvSpPr>
          <p:nvPr>
            <p:ph type="title"/>
          </p:nvPr>
        </p:nvSpPr>
        <p:spPr/>
        <p:txBody>
          <a:bodyPr/>
          <a:lstStyle/>
          <a:p>
            <a:r>
              <a:rPr lang="en-US" dirty="0"/>
              <a:t>Assigning Responsibilities</a:t>
            </a:r>
          </a:p>
        </p:txBody>
      </p:sp>
      <p:sp>
        <p:nvSpPr>
          <p:cNvPr id="4" name="Text Placeholder 3">
            <a:extLst>
              <a:ext uri="{FF2B5EF4-FFF2-40B4-BE49-F238E27FC236}">
                <a16:creationId xmlns:a16="http://schemas.microsoft.com/office/drawing/2014/main" id="{0B7B1C46-9D1C-42FE-B91F-3CBD9F085DAD}"/>
              </a:ext>
            </a:extLst>
          </p:cNvPr>
          <p:cNvSpPr>
            <a:spLocks noGrp="1"/>
          </p:cNvSpPr>
          <p:nvPr>
            <p:ph type="body" sz="quarter" idx="15"/>
          </p:nvPr>
        </p:nvSpPr>
        <p:spPr>
          <a:xfrm>
            <a:off x="9373659" y="2925308"/>
            <a:ext cx="2523066" cy="1856242"/>
          </a:xfrm>
        </p:spPr>
        <p:txBody>
          <a:bodyPr/>
          <a:lstStyle/>
          <a:p>
            <a:r>
              <a:rPr lang="en-US" dirty="0"/>
              <a:t>Appropriate experience, knowledge, time, influence and authority</a:t>
            </a:r>
          </a:p>
        </p:txBody>
      </p:sp>
      <p:graphicFrame>
        <p:nvGraphicFramePr>
          <p:cNvPr id="6" name="Diagram 5">
            <a:extLst>
              <a:ext uri="{FF2B5EF4-FFF2-40B4-BE49-F238E27FC236}">
                <a16:creationId xmlns:a16="http://schemas.microsoft.com/office/drawing/2014/main" id="{F38EC583-47C4-4FDA-9D20-AC737EE8D9A3}"/>
              </a:ext>
            </a:extLst>
          </p:cNvPr>
          <p:cNvGraphicFramePr/>
          <p:nvPr/>
        </p:nvGraphicFramePr>
        <p:xfrm>
          <a:off x="611373" y="1110515"/>
          <a:ext cx="7456302" cy="4804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22412043-07F8-4CE0-9216-2AD84C1E2D95}"/>
              </a:ext>
            </a:extLst>
          </p:cNvPr>
          <p:cNvSpPr/>
          <p:nvPr/>
        </p:nvSpPr>
        <p:spPr>
          <a:xfrm>
            <a:off x="4339524" y="1250096"/>
            <a:ext cx="3907022" cy="876300"/>
          </a:xfrm>
          <a:prstGeom prst="roundRect">
            <a:avLst/>
          </a:prstGeom>
          <a:solidFill>
            <a:schemeClr val="accent6"/>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Ultimate responsibility and accountability for the SQM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CEO / managing partner / managing board of partners</a:t>
            </a:r>
          </a:p>
        </p:txBody>
      </p:sp>
      <p:sp>
        <p:nvSpPr>
          <p:cNvPr id="8" name="Rectangle: Rounded Corners 7">
            <a:extLst>
              <a:ext uri="{FF2B5EF4-FFF2-40B4-BE49-F238E27FC236}">
                <a16:creationId xmlns:a16="http://schemas.microsoft.com/office/drawing/2014/main" id="{1512FF99-78E0-4BF1-AFA6-26705FB39B9E}"/>
              </a:ext>
            </a:extLst>
          </p:cNvPr>
          <p:cNvSpPr/>
          <p:nvPr/>
        </p:nvSpPr>
        <p:spPr>
          <a:xfrm>
            <a:off x="3256664" y="2472989"/>
            <a:ext cx="3907022" cy="876300"/>
          </a:xfrm>
          <a:prstGeom prst="round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Operational responsibility for the SQM</a:t>
            </a:r>
          </a:p>
        </p:txBody>
      </p:sp>
      <p:sp>
        <p:nvSpPr>
          <p:cNvPr id="9" name="Rectangle: Rounded Corners 8">
            <a:extLst>
              <a:ext uri="{FF2B5EF4-FFF2-40B4-BE49-F238E27FC236}">
                <a16:creationId xmlns:a16="http://schemas.microsoft.com/office/drawing/2014/main" id="{B8B37670-40C1-4F7F-9D4B-2F9843F37F6E}"/>
              </a:ext>
            </a:extLst>
          </p:cNvPr>
          <p:cNvSpPr/>
          <p:nvPr/>
        </p:nvSpPr>
        <p:spPr>
          <a:xfrm>
            <a:off x="2168710" y="3705957"/>
            <a:ext cx="4124325" cy="876300"/>
          </a:xfrm>
          <a:prstGeom prst="roundRect">
            <a:avLst/>
          </a:prstGeom>
          <a:solidFill>
            <a:srgbClr val="00B0F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Operational responsibility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Compliance with independence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The monitoring and remediation process</a:t>
            </a:r>
          </a:p>
        </p:txBody>
      </p:sp>
      <p:sp>
        <p:nvSpPr>
          <p:cNvPr id="10" name="Rectangle: Rounded Corners 9">
            <a:extLst>
              <a:ext uri="{FF2B5EF4-FFF2-40B4-BE49-F238E27FC236}">
                <a16:creationId xmlns:a16="http://schemas.microsoft.com/office/drawing/2014/main" id="{83C921E8-907A-434D-AE9C-C475615F90E2}"/>
              </a:ext>
            </a:extLst>
          </p:cNvPr>
          <p:cNvSpPr/>
          <p:nvPr/>
        </p:nvSpPr>
        <p:spPr>
          <a:xfrm>
            <a:off x="432502" y="4808902"/>
            <a:ext cx="3907022" cy="876300"/>
          </a:xfrm>
          <a:prstGeom prst="roundRect">
            <a:avLst/>
          </a:prstGeom>
          <a:solidFill>
            <a:schemeClr val="accent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Operational responsibility for other specific aspects, as determined by the firm</a:t>
            </a:r>
          </a:p>
        </p:txBody>
      </p:sp>
    </p:spTree>
    <p:extLst>
      <p:ext uri="{BB962C8B-B14F-4D97-AF65-F5344CB8AC3E}">
        <p14:creationId xmlns:p14="http://schemas.microsoft.com/office/powerpoint/2010/main" val="176268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AD398B-7055-4832-3A34-5F3D1A350EED}"/>
              </a:ext>
            </a:extLst>
          </p:cNvPr>
          <p:cNvSpPr>
            <a:spLocks noGrp="1"/>
          </p:cNvSpPr>
          <p:nvPr>
            <p:ph type="title"/>
          </p:nvPr>
        </p:nvSpPr>
        <p:spPr>
          <a:xfrm>
            <a:off x="665559" y="487680"/>
            <a:ext cx="10363200" cy="788471"/>
          </a:xfrm>
        </p:spPr>
        <p:txBody>
          <a:bodyPr anchor="t">
            <a:normAutofit/>
          </a:bodyPr>
          <a:lstStyle/>
          <a:p>
            <a:r>
              <a:rPr lang="en-US" dirty="0"/>
              <a:t>Leadership Responsibilities Under SQMS 1</a:t>
            </a:r>
          </a:p>
        </p:txBody>
      </p:sp>
      <p:sp>
        <p:nvSpPr>
          <p:cNvPr id="4" name="Slide Number Placeholder 3">
            <a:extLst>
              <a:ext uri="{FF2B5EF4-FFF2-40B4-BE49-F238E27FC236}">
                <a16:creationId xmlns:a16="http://schemas.microsoft.com/office/drawing/2014/main" id="{438D3873-15E2-B2A8-FC8E-1EE9270DAFCC}"/>
              </a:ext>
            </a:extLst>
          </p:cNvPr>
          <p:cNvSpPr>
            <a:spLocks noGrp="1"/>
          </p:cNvSpPr>
          <p:nvPr>
            <p:ph type="sldNum" sz="quarter" idx="4"/>
          </p:nvPr>
        </p:nvSpPr>
        <p:spPr>
          <a:xfrm>
            <a:off x="681440" y="6405743"/>
            <a:ext cx="285157" cy="363200"/>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80FBB8BA-9C6A-4A48-A369-70FBD2FA98DA}" type="slidenum">
              <a:rPr kumimoji="0" lang="uk-UA" sz="1067" b="0" i="0" u="none" strike="noStrike" kern="1200" cap="none" spc="0" normalizeH="0" baseline="0" noProof="0" smtClean="0">
                <a:ln>
                  <a:noFill/>
                </a:ln>
                <a:solidFill>
                  <a:srgbClr val="1D1D1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uk-UA" sz="1067" b="0" i="0" u="none" strike="noStrike" kern="1200" cap="none" spc="0" normalizeH="0" baseline="0" noProof="0">
              <a:ln>
                <a:noFill/>
              </a:ln>
              <a:solidFill>
                <a:srgbClr val="1D1D1D"/>
              </a:solidFill>
              <a:effectLst/>
              <a:uLnTx/>
              <a:uFillTx/>
              <a:latin typeface="Arial"/>
              <a:ea typeface="+mn-ea"/>
              <a:cs typeface="+mn-cs"/>
            </a:endParaRPr>
          </a:p>
        </p:txBody>
      </p:sp>
      <p:graphicFrame>
        <p:nvGraphicFramePr>
          <p:cNvPr id="10" name="Content Placeholder 7">
            <a:extLst>
              <a:ext uri="{FF2B5EF4-FFF2-40B4-BE49-F238E27FC236}">
                <a16:creationId xmlns:a16="http://schemas.microsoft.com/office/drawing/2014/main" id="{5EA2B500-5E33-CCE6-BAE3-AA8A4F8912A7}"/>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024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4F49-F778-4B32-938A-876537A79201}"/>
              </a:ext>
            </a:extLst>
          </p:cNvPr>
          <p:cNvSpPr>
            <a:spLocks noGrp="1"/>
          </p:cNvSpPr>
          <p:nvPr>
            <p:ph type="title"/>
          </p:nvPr>
        </p:nvSpPr>
        <p:spPr/>
        <p:txBody>
          <a:bodyPr/>
          <a:lstStyle/>
          <a:p>
            <a:r>
              <a:rPr lang="en-US" dirty="0"/>
              <a:t>Engagement Team</a:t>
            </a:r>
          </a:p>
        </p:txBody>
      </p:sp>
      <p:sp>
        <p:nvSpPr>
          <p:cNvPr id="3" name="Slide Number Placeholder 2">
            <a:extLst>
              <a:ext uri="{FF2B5EF4-FFF2-40B4-BE49-F238E27FC236}">
                <a16:creationId xmlns:a16="http://schemas.microsoft.com/office/drawing/2014/main" id="{FC73BA74-CE9E-46E9-A6EC-FA968914F91C}"/>
              </a:ext>
            </a:extLst>
          </p:cNvPr>
          <p:cNvSpPr>
            <a:spLocks noGrp="1"/>
          </p:cNvSpPr>
          <p:nvPr>
            <p:ph type="sldNum" sz="quarter" idx="4"/>
          </p:nvPr>
        </p:nvSpPr>
        <p:spPr/>
        <p:txBody>
          <a:bodyPr/>
          <a:lstStyle/>
          <a:p>
            <a:fld id="{80FBB8BA-9C6A-4A48-A369-70FBD2FA98DA}" type="slidenum">
              <a:rPr lang="en-US" smtClean="0"/>
              <a:pPr/>
              <a:t>24</a:t>
            </a:fld>
            <a:endParaRPr lang="en-US" dirty="0"/>
          </a:p>
        </p:txBody>
      </p:sp>
      <p:sp>
        <p:nvSpPr>
          <p:cNvPr id="4" name="Text Placeholder 3">
            <a:extLst>
              <a:ext uri="{FF2B5EF4-FFF2-40B4-BE49-F238E27FC236}">
                <a16:creationId xmlns:a16="http://schemas.microsoft.com/office/drawing/2014/main" id="{3F96742F-691D-4977-B076-C9F164F3A814}"/>
              </a:ext>
            </a:extLst>
          </p:cNvPr>
          <p:cNvSpPr>
            <a:spLocks noGrp="1"/>
          </p:cNvSpPr>
          <p:nvPr>
            <p:ph type="body" sz="quarter" idx="16"/>
          </p:nvPr>
        </p:nvSpPr>
        <p:spPr>
          <a:xfrm>
            <a:off x="482819" y="1392769"/>
            <a:ext cx="5651281" cy="4408711"/>
          </a:xfrm>
        </p:spPr>
        <p:txBody>
          <a:bodyPr>
            <a:normAutofit fontScale="62500" lnSpcReduction="20000"/>
          </a:bodyPr>
          <a:lstStyle/>
          <a:p>
            <a:r>
              <a:rPr lang="en-US" sz="3200" b="1" dirty="0">
                <a:solidFill>
                  <a:schemeClr val="tx1"/>
                </a:solidFill>
              </a:rPr>
              <a:t>Who is included in engagement team?</a:t>
            </a:r>
          </a:p>
          <a:p>
            <a:pPr marL="285750" indent="-285750">
              <a:buFont typeface="Arial" panose="020B0604020202020204" pitchFamily="34" charset="0"/>
              <a:buChar char="•"/>
            </a:pPr>
            <a:r>
              <a:rPr lang="en-US" sz="3200" dirty="0">
                <a:solidFill>
                  <a:schemeClr val="tx1"/>
                </a:solidFill>
              </a:rPr>
              <a:t>Partners and staff performing the engagement – includes individuals from the firm’s service delivery centers</a:t>
            </a:r>
          </a:p>
          <a:p>
            <a:pPr marL="285750" indent="-285750">
              <a:buFont typeface="Arial" panose="020B0604020202020204" pitchFamily="34" charset="0"/>
              <a:buChar char="•"/>
            </a:pPr>
            <a:r>
              <a:rPr lang="en-US" sz="3200" dirty="0">
                <a:solidFill>
                  <a:schemeClr val="tx1"/>
                </a:solidFill>
              </a:rPr>
              <a:t>Others performing procedures – includes component auditors, other from the network, service providers</a:t>
            </a:r>
          </a:p>
          <a:p>
            <a:pPr marL="742950" lvl="1" indent="-285750">
              <a:buFont typeface="Arial" panose="020B0604020202020204" pitchFamily="34" charset="0"/>
              <a:buChar char="•"/>
            </a:pPr>
            <a:r>
              <a:rPr lang="en-US" sz="3200" dirty="0">
                <a:solidFill>
                  <a:schemeClr val="tx1"/>
                </a:solidFill>
              </a:rPr>
              <a:t>Includes individuals with expertise in accounting or auditing (i.e., they are not an auditor’s expert)</a:t>
            </a:r>
          </a:p>
          <a:p>
            <a:pPr marL="742950" lvl="1" indent="-285750">
              <a:buFont typeface="Arial" panose="020B0604020202020204" pitchFamily="34" charset="0"/>
              <a:buChar char="•"/>
            </a:pPr>
            <a:r>
              <a:rPr lang="en-US" sz="3200" dirty="0">
                <a:solidFill>
                  <a:schemeClr val="tx1"/>
                </a:solidFill>
              </a:rPr>
              <a:t>Includes an auditor’s internal expert (i.e., is a partner or staff of the firm or a network firm)</a:t>
            </a:r>
          </a:p>
          <a:p>
            <a:endParaRPr lang="en-US" dirty="0"/>
          </a:p>
        </p:txBody>
      </p:sp>
      <p:sp>
        <p:nvSpPr>
          <p:cNvPr id="11" name="TextBox 10">
            <a:extLst>
              <a:ext uri="{FF2B5EF4-FFF2-40B4-BE49-F238E27FC236}">
                <a16:creationId xmlns:a16="http://schemas.microsoft.com/office/drawing/2014/main" id="{294E99D3-D03B-48E6-B30C-2DF0ECC8F176}"/>
              </a:ext>
            </a:extLst>
          </p:cNvPr>
          <p:cNvSpPr txBox="1"/>
          <p:nvPr/>
        </p:nvSpPr>
        <p:spPr>
          <a:xfrm>
            <a:off x="6677025" y="1392769"/>
            <a:ext cx="4910880" cy="5755422"/>
          </a:xfrm>
          <a:prstGeom prst="rect">
            <a:avLst/>
          </a:prstGeom>
          <a:noFill/>
        </p:spPr>
        <p:txBody>
          <a:bodyPr wrap="square" rtlCol="0">
            <a:spAutoFit/>
          </a:bodyPr>
          <a:lstStyle/>
          <a:p>
            <a:r>
              <a:rPr lang="en-US" sz="2000" b="1" dirty="0">
                <a:solidFill>
                  <a:schemeClr val="tx1"/>
                </a:solidFill>
              </a:rPr>
              <a:t>Who is excluded from engagement team?</a:t>
            </a:r>
          </a:p>
          <a:p>
            <a:endParaRPr lang="en-US" b="1" dirty="0"/>
          </a:p>
          <a:p>
            <a:pPr marL="285750" indent="-285750">
              <a:buFont typeface="Arial" panose="020B0604020202020204" pitchFamily="34" charset="0"/>
              <a:buChar char="•"/>
            </a:pPr>
            <a:r>
              <a:rPr lang="en-US" sz="2000" dirty="0">
                <a:solidFill>
                  <a:schemeClr val="tx1"/>
                </a:solidFill>
              </a:rPr>
              <a:t>Individuals providing consultation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tx1"/>
                </a:solidFill>
              </a:rPr>
              <a:t>Engagement quality reviewer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tx1"/>
                </a:solidFill>
              </a:rPr>
              <a:t>Auditor’s external expert (i.e., </a:t>
            </a:r>
            <a:r>
              <a:rPr lang="en-US" sz="2000" i="1" dirty="0">
                <a:solidFill>
                  <a:schemeClr val="tx1"/>
                </a:solidFill>
              </a:rPr>
              <a:t>not </a:t>
            </a:r>
            <a:r>
              <a:rPr lang="en-US" sz="2000" dirty="0">
                <a:solidFill>
                  <a:schemeClr val="tx1"/>
                </a:solidFill>
              </a:rPr>
              <a:t>a partner or staff of the firm or a network firm)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tx1"/>
                </a:solidFill>
              </a:rPr>
              <a:t>Individuals within the client’s internal audit function who provide direct assistance</a:t>
            </a:r>
            <a:r>
              <a:rPr lang="en-US" dirty="0">
                <a:solidFill>
                  <a:schemeClr val="tx1"/>
                </a:solidFill>
              </a:rPr>
              <a:t>.</a:t>
            </a:r>
          </a:p>
          <a:p>
            <a:endParaRPr lang="en-US" dirty="0">
              <a:solidFill>
                <a:schemeClr val="tx1"/>
              </a:solidFill>
            </a:endParaRPr>
          </a:p>
          <a:p>
            <a:pPr marL="285750" indent="-285750">
              <a:buFont typeface="Arial" panose="020B0604020202020204" pitchFamily="34" charset="0"/>
              <a:buChar char="•"/>
            </a:pPr>
            <a:r>
              <a:rPr lang="en-US" dirty="0"/>
              <a:t>“Referred-to” auditor</a:t>
            </a:r>
            <a:endParaRPr lang="en-US" dirty="0">
              <a:solidFill>
                <a:schemeClr val="tx1"/>
              </a:solidFill>
            </a:endParaRPr>
          </a:p>
          <a:p>
            <a:pPr marL="285750" indent="-285750">
              <a:buFont typeface="Arial" panose="020B0604020202020204" pitchFamily="34" charset="0"/>
              <a:buChar char="•"/>
            </a:pPr>
            <a:endParaRPr lang="en-US" sz="2000" i="1" dirty="0">
              <a:solidFill>
                <a:schemeClr val="tx1"/>
              </a:solidFill>
            </a:endParaRPr>
          </a:p>
          <a:p>
            <a:endParaRPr lang="en-US" sz="1600" b="1" dirty="0">
              <a:solidFill>
                <a:schemeClr val="tx1"/>
              </a:solidFill>
            </a:endParaRPr>
          </a:p>
          <a:p>
            <a:endParaRPr lang="en-US" dirty="0"/>
          </a:p>
        </p:txBody>
      </p:sp>
      <p:cxnSp>
        <p:nvCxnSpPr>
          <p:cNvPr id="13" name="Straight Connector 12">
            <a:extLst>
              <a:ext uri="{FF2B5EF4-FFF2-40B4-BE49-F238E27FC236}">
                <a16:creationId xmlns:a16="http://schemas.microsoft.com/office/drawing/2014/main" id="{C0559F5E-2036-4185-AB16-E622988780CA}"/>
              </a:ext>
            </a:extLst>
          </p:cNvPr>
          <p:cNvCxnSpPr/>
          <p:nvPr/>
        </p:nvCxnSpPr>
        <p:spPr>
          <a:xfrm>
            <a:off x="6315075" y="1392769"/>
            <a:ext cx="0" cy="492230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360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B34F-5FBF-44BE-B99D-0A6388B154E8}"/>
              </a:ext>
            </a:extLst>
          </p:cNvPr>
          <p:cNvSpPr>
            <a:spLocks noGrp="1"/>
          </p:cNvSpPr>
          <p:nvPr>
            <p:ph type="title"/>
          </p:nvPr>
        </p:nvSpPr>
        <p:spPr/>
        <p:txBody>
          <a:bodyPr/>
          <a:lstStyle/>
          <a:p>
            <a:r>
              <a:rPr lang="en-US" dirty="0"/>
              <a:t>Who is Considered a Human Resource?</a:t>
            </a:r>
          </a:p>
        </p:txBody>
      </p:sp>
      <p:sp>
        <p:nvSpPr>
          <p:cNvPr id="4" name="Slide Number Placeholder 3">
            <a:extLst>
              <a:ext uri="{FF2B5EF4-FFF2-40B4-BE49-F238E27FC236}">
                <a16:creationId xmlns:a16="http://schemas.microsoft.com/office/drawing/2014/main" id="{31678AA1-8475-4AAA-A320-6DB4813D32B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FBB8BA-9C6A-4A48-A369-70FBD2FA98DA}" type="slidenum">
              <a:rPr kumimoji="0" lang="en-US" sz="1067" b="0" i="0" u="none" strike="noStrike" kern="1200" cap="none" spc="0" normalizeH="0" baseline="0" noProof="0" smtClean="0">
                <a:ln>
                  <a:noFill/>
                </a:ln>
                <a:solidFill>
                  <a:srgbClr val="1D1D1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67" b="0" i="0" u="none" strike="noStrike" kern="1200" cap="none" spc="0" normalizeH="0" baseline="0" noProof="0" dirty="0">
              <a:ln>
                <a:noFill/>
              </a:ln>
              <a:solidFill>
                <a:srgbClr val="1D1D1D"/>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705113BD-301A-4535-A216-7D63730ADDDD}"/>
              </a:ext>
            </a:extLst>
          </p:cNvPr>
          <p:cNvSpPr>
            <a:spLocks noGrp="1"/>
          </p:cNvSpPr>
          <p:nvPr>
            <p:ph type="body" sz="quarter" idx="16"/>
          </p:nvPr>
        </p:nvSpPr>
        <p:spPr/>
        <p:txBody>
          <a:bodyPr>
            <a:normAutofit/>
          </a:bodyPr>
          <a:lstStyle/>
          <a:p>
            <a:endParaRPr lang="en-US" dirty="0"/>
          </a:p>
          <a:p>
            <a:pPr marL="457200" indent="-457200">
              <a:buFont typeface="Arial" panose="020B0604020202020204" pitchFamily="34" charset="0"/>
              <a:buChar char="•"/>
            </a:pPr>
            <a:r>
              <a:rPr lang="en-US" sz="2200" dirty="0"/>
              <a:t>Personnel – partners and staff in the firm</a:t>
            </a:r>
          </a:p>
          <a:p>
            <a:pPr marL="764110" lvl="1" indent="-457200">
              <a:buFont typeface="Courier New" panose="02070309020205020404" pitchFamily="49" charset="0"/>
              <a:buChar char="o"/>
            </a:pPr>
            <a:r>
              <a:rPr lang="en-US" sz="1700" dirty="0"/>
              <a:t>Staff are professionals, including experts the firm employs</a:t>
            </a:r>
          </a:p>
          <a:p>
            <a:pPr marL="764110" lvl="1" indent="-457200">
              <a:buFont typeface="Courier New" panose="02070309020205020404" pitchFamily="49" charset="0"/>
              <a:buChar char="o"/>
            </a:pPr>
            <a:r>
              <a:rPr lang="en-US" sz="1700" dirty="0"/>
              <a:t>Includes partners and staff in other structures of the firm (e.g., a service delivery center </a:t>
            </a:r>
            <a:r>
              <a:rPr lang="en-US" sz="1700" i="1" u="sng" dirty="0"/>
              <a:t>in the firm</a:t>
            </a:r>
            <a:r>
              <a:rPr lang="en-US" sz="1700" dirty="0"/>
              <a:t>)</a:t>
            </a:r>
          </a:p>
        </p:txBody>
      </p:sp>
      <p:sp>
        <p:nvSpPr>
          <p:cNvPr id="6" name="Rectangle: Rounded Corners 5">
            <a:extLst>
              <a:ext uri="{FF2B5EF4-FFF2-40B4-BE49-F238E27FC236}">
                <a16:creationId xmlns:a16="http://schemas.microsoft.com/office/drawing/2014/main" id="{EEA3E27B-3963-4CD1-B957-496936BE437A}"/>
              </a:ext>
            </a:extLst>
          </p:cNvPr>
          <p:cNvSpPr/>
          <p:nvPr/>
        </p:nvSpPr>
        <p:spPr>
          <a:xfrm>
            <a:off x="681440" y="1602320"/>
            <a:ext cx="5167273" cy="578906"/>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Individuals in the firm</a:t>
            </a:r>
          </a:p>
        </p:txBody>
      </p:sp>
      <p:sp>
        <p:nvSpPr>
          <p:cNvPr id="9" name="TextBox 8">
            <a:extLst>
              <a:ext uri="{FF2B5EF4-FFF2-40B4-BE49-F238E27FC236}">
                <a16:creationId xmlns:a16="http://schemas.microsoft.com/office/drawing/2014/main" id="{D6242551-1122-4B2B-AB83-F1B77C8012B5}"/>
              </a:ext>
            </a:extLst>
          </p:cNvPr>
          <p:cNvSpPr txBox="1"/>
          <p:nvPr/>
        </p:nvSpPr>
        <p:spPr>
          <a:xfrm>
            <a:off x="6096000" y="1602319"/>
            <a:ext cx="5491905"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Individuals external to the firm used in the SOQM or performance of engagements – i.e.: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7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prstClr val="black"/>
                </a:solidFill>
                <a:effectLst/>
                <a:uLnTx/>
                <a:uFillTx/>
                <a:latin typeface="Arial"/>
                <a:ea typeface="+mn-ea"/>
                <a:cs typeface="+mn-cs"/>
              </a:rPr>
              <a:t>Individuals from within the firm’s network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7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prstClr val="black"/>
                </a:solidFill>
                <a:effectLst/>
                <a:uLnTx/>
                <a:uFillTx/>
                <a:latin typeface="Arial"/>
                <a:ea typeface="+mn-ea"/>
                <a:cs typeface="+mn-cs"/>
              </a:rPr>
              <a:t>Individuals employed by a service provider</a:t>
            </a:r>
          </a:p>
        </p:txBody>
      </p:sp>
      <p:sp>
        <p:nvSpPr>
          <p:cNvPr id="10" name="Rectangle: Rounded Corners 9">
            <a:extLst>
              <a:ext uri="{FF2B5EF4-FFF2-40B4-BE49-F238E27FC236}">
                <a16:creationId xmlns:a16="http://schemas.microsoft.com/office/drawing/2014/main" id="{0BF40A20-8C76-497E-8ED7-E00D3305993E}"/>
              </a:ext>
            </a:extLst>
          </p:cNvPr>
          <p:cNvSpPr/>
          <p:nvPr/>
        </p:nvSpPr>
        <p:spPr>
          <a:xfrm>
            <a:off x="6096000" y="1602319"/>
            <a:ext cx="5167273" cy="578906"/>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Individuals external to the firm</a:t>
            </a:r>
          </a:p>
        </p:txBody>
      </p:sp>
    </p:spTree>
    <p:extLst>
      <p:ext uri="{BB962C8B-B14F-4D97-AF65-F5344CB8AC3E}">
        <p14:creationId xmlns:p14="http://schemas.microsoft.com/office/powerpoint/2010/main" val="751559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0487-4EAD-4D8F-8CE0-10808E51345D}"/>
              </a:ext>
            </a:extLst>
          </p:cNvPr>
          <p:cNvSpPr>
            <a:spLocks noGrp="1"/>
          </p:cNvSpPr>
          <p:nvPr>
            <p:ph type="title"/>
          </p:nvPr>
        </p:nvSpPr>
        <p:spPr/>
        <p:txBody>
          <a:bodyPr/>
          <a:lstStyle/>
          <a:p>
            <a:r>
              <a:rPr lang="en-US" dirty="0"/>
              <a:t>Service Providers</a:t>
            </a:r>
          </a:p>
        </p:txBody>
      </p:sp>
      <p:sp>
        <p:nvSpPr>
          <p:cNvPr id="4" name="Slide Number Placeholder 3">
            <a:extLst>
              <a:ext uri="{FF2B5EF4-FFF2-40B4-BE49-F238E27FC236}">
                <a16:creationId xmlns:a16="http://schemas.microsoft.com/office/drawing/2014/main" id="{05B79DDD-6985-42C0-8B2B-C2CF37986A8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FBB8BA-9C6A-4A48-A369-70FBD2FA98DA}" type="slidenum">
              <a:rPr kumimoji="0" lang="en-US" sz="1067" b="0" i="0" u="none" strike="noStrike" kern="1200" cap="none" spc="0" normalizeH="0" baseline="0" noProof="0" smtClean="0">
                <a:ln>
                  <a:noFill/>
                </a:ln>
                <a:solidFill>
                  <a:srgbClr val="1D1D1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067" b="0" i="0" u="none" strike="noStrike" kern="1200" cap="none" spc="0" normalizeH="0" baseline="0" noProof="0" dirty="0">
              <a:ln>
                <a:noFill/>
              </a:ln>
              <a:solidFill>
                <a:srgbClr val="1D1D1D"/>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B92101E6-6340-45A8-8612-FB235287969D}"/>
              </a:ext>
            </a:extLst>
          </p:cNvPr>
          <p:cNvSpPr>
            <a:spLocks noGrp="1"/>
          </p:cNvSpPr>
          <p:nvPr>
            <p:ph sz="quarter" idx="10"/>
          </p:nvPr>
        </p:nvSpPr>
        <p:spPr>
          <a:xfrm>
            <a:off x="663787" y="1274130"/>
            <a:ext cx="10363200" cy="4785294"/>
          </a:xfrm>
        </p:spPr>
        <p:txBody>
          <a:bodyPr>
            <a:normAutofit/>
          </a:bodyPr>
          <a:lstStyle/>
          <a:p>
            <a:pPr marL="457200" indent="-457200">
              <a:buFont typeface="Arial" panose="020B0604020202020204" pitchFamily="34" charset="0"/>
              <a:buChar char="•"/>
            </a:pPr>
            <a:r>
              <a:rPr lang="en-US" sz="2800" dirty="0"/>
              <a:t>What is a service provider?</a:t>
            </a:r>
          </a:p>
          <a:p>
            <a:pPr marL="764110" lvl="1" indent="-457200">
              <a:buFont typeface="Arial" panose="020B0604020202020204" pitchFamily="34" charset="0"/>
              <a:buChar char="•"/>
            </a:pPr>
            <a:r>
              <a:rPr lang="en-US" sz="2000" dirty="0"/>
              <a:t>Individual or organization external to the firm</a:t>
            </a:r>
          </a:p>
          <a:p>
            <a:pPr marL="764110" lvl="1" indent="-457200">
              <a:buFont typeface="Arial" panose="020B0604020202020204" pitchFamily="34" charset="0"/>
              <a:buChar char="•"/>
            </a:pPr>
            <a:r>
              <a:rPr lang="en-US" sz="2000" dirty="0"/>
              <a:t>Provides a resource used in the firm’s system or engagements; for example, </a:t>
            </a:r>
            <a:r>
              <a:rPr lang="en-US" sz="2000" b="1" dirty="0"/>
              <a:t>methodology</a:t>
            </a:r>
          </a:p>
          <a:p>
            <a:pPr marL="764110" lvl="1" indent="-457200">
              <a:buFont typeface="Arial" panose="020B0604020202020204" pitchFamily="34" charset="0"/>
              <a:buChar char="•"/>
            </a:pPr>
            <a:r>
              <a:rPr lang="en-US" sz="2000" dirty="0"/>
              <a:t>Excludes anything from within the firm’s network</a:t>
            </a:r>
          </a:p>
          <a:p>
            <a:pPr marL="764110" lvl="1" indent="-457200">
              <a:buFont typeface="Arial" panose="020B0604020202020204" pitchFamily="34" charset="0"/>
              <a:buChar char="•"/>
            </a:pPr>
            <a:r>
              <a:rPr lang="en-US" sz="2000" dirty="0"/>
              <a:t>Note! Includes component auditors from other firms (outside firm’s network)</a:t>
            </a:r>
          </a:p>
        </p:txBody>
      </p:sp>
      <p:sp>
        <p:nvSpPr>
          <p:cNvPr id="5" name="TextBox 4">
            <a:extLst>
              <a:ext uri="{FF2B5EF4-FFF2-40B4-BE49-F238E27FC236}">
                <a16:creationId xmlns:a16="http://schemas.microsoft.com/office/drawing/2014/main" id="{1782AAD9-96D9-4D44-B96D-5532A38DFA3E}"/>
              </a:ext>
            </a:extLst>
          </p:cNvPr>
          <p:cNvSpPr txBox="1"/>
          <p:nvPr/>
        </p:nvSpPr>
        <p:spPr>
          <a:xfrm>
            <a:off x="864108" y="3985814"/>
            <a:ext cx="5993003" cy="2246769"/>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Identify the need for external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Individuals are obtained from external 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Appropriate technological resources are obtained or developed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Appropriate intellectual resources are obtained or developed</a:t>
            </a:r>
          </a:p>
        </p:txBody>
      </p:sp>
      <p:sp>
        <p:nvSpPr>
          <p:cNvPr id="6" name="TextBox 5">
            <a:extLst>
              <a:ext uri="{FF2B5EF4-FFF2-40B4-BE49-F238E27FC236}">
                <a16:creationId xmlns:a16="http://schemas.microsoft.com/office/drawing/2014/main" id="{48BD20A7-830C-4DAA-A8C3-F7971268FBD8}"/>
              </a:ext>
            </a:extLst>
          </p:cNvPr>
          <p:cNvSpPr txBox="1"/>
          <p:nvPr/>
        </p:nvSpPr>
        <p:spPr>
          <a:xfrm>
            <a:off x="7154884" y="4078146"/>
            <a:ext cx="3757803" cy="2062103"/>
          </a:xfrm>
          <a:prstGeom prst="rect">
            <a:avLst/>
          </a:prstGeom>
          <a:noFill/>
          <a:ln w="28575">
            <a:solidFill>
              <a:schemeClr val="accent4"/>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Resource is appropriate for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Other quality objectives relevant to that resource still apply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940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391A68E-2A43-9054-E856-AD3DE181DDF5}"/>
              </a:ext>
            </a:extLst>
          </p:cNvPr>
          <p:cNvSpPr>
            <a:spLocks noGrp="1"/>
          </p:cNvSpPr>
          <p:nvPr>
            <p:ph sz="half" idx="1"/>
          </p:nvPr>
        </p:nvSpPr>
        <p:spPr>
          <a:xfrm>
            <a:off x="838199" y="1825625"/>
            <a:ext cx="7748589" cy="4351339"/>
          </a:xfrm>
        </p:spPr>
        <p:txBody>
          <a:bodyPr>
            <a:normAutofit fontScale="77500" lnSpcReduction="20000"/>
          </a:bodyPr>
          <a:lstStyle/>
          <a:p>
            <a:pPr marL="0" marR="0" indent="0" algn="just">
              <a:lnSpc>
                <a:spcPct val="115000"/>
              </a:lnSpc>
              <a:spcAft>
                <a:spcPts val="1000"/>
              </a:spcAft>
              <a:buNone/>
            </a:pPr>
            <a:r>
              <a:rPr lang="en-US" sz="2300" dirty="0"/>
              <a:t>A: No. </a:t>
            </a:r>
            <a:r>
              <a:rPr lang="en-US" sz="2100" dirty="0">
                <a:effectLst/>
                <a:latin typeface="Arial" panose="020B0604020202020204" pitchFamily="34" charset="0"/>
                <a:ea typeface="Times New Roman" panose="02020603050405020304" pitchFamily="18" charset="0"/>
                <a:cs typeface="Arial" panose="020B0604020202020204" pitchFamily="34" charset="0"/>
              </a:rPr>
              <a:t>We suggest firms use the resources it already possesses under the prior QC standards. Review the existing documentation and conduct a gap analysis with knowledge of the new QM standards asking questions such as:</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Why are we doing what we’re doing related to quality management?</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What are those existing policies and procedures accomplishing?</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Are they addressing certain risks?</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Do the existing policies and procedures meet the quality objectives?</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Are there some things we are doing that are not related to quality risks?</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en-US" sz="2100" dirty="0">
                <a:effectLst/>
                <a:latin typeface="Arial" panose="020B0604020202020204" pitchFamily="34" charset="0"/>
                <a:ea typeface="Times New Roman" panose="02020603050405020304" pitchFamily="18" charset="0"/>
                <a:cs typeface="Arial" panose="020B0604020202020204" pitchFamily="34" charset="0"/>
              </a:rPr>
              <a:t>Are there policies we are following or procedures we are performing that we don’t need to be doing, or should we be doing them differently?</a:t>
            </a:r>
            <a:endParaRPr lang="en-US" sz="2100" dirty="0">
              <a:effectLst/>
              <a:latin typeface="Calibri" panose="020F0502020204030204" pitchFamily="34" charset="0"/>
              <a:ea typeface="Times New Roman" panose="02020603050405020304" pitchFamily="18" charset="0"/>
              <a:cs typeface="Arial" panose="020B0604020202020204" pitchFamily="34" charset="0"/>
            </a:endParaRPr>
          </a:p>
          <a:p>
            <a:pPr marL="0" indent="0">
              <a:buNone/>
            </a:pPr>
            <a:endParaRPr lang="en-US" sz="2000" dirty="0"/>
          </a:p>
        </p:txBody>
      </p:sp>
      <p:pic>
        <p:nvPicPr>
          <p:cNvPr id="5" name="Picture 4" descr="A pink and yellow speech bubbles with black text&#10;&#10;Description automatically generated">
            <a:extLst>
              <a:ext uri="{FF2B5EF4-FFF2-40B4-BE49-F238E27FC236}">
                <a16:creationId xmlns:a16="http://schemas.microsoft.com/office/drawing/2014/main" id="{DB6692C8-8541-82BF-7176-5B1FF5E01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7600" y="1825625"/>
            <a:ext cx="2201069" cy="2201069"/>
          </a:xfrm>
          <a:prstGeom prst="rect">
            <a:avLst/>
          </a:prstGeom>
          <a:noFill/>
        </p:spPr>
      </p:pic>
      <p:sp>
        <p:nvSpPr>
          <p:cNvPr id="3" name="Slide Number Placeholder 2">
            <a:extLst>
              <a:ext uri="{FF2B5EF4-FFF2-40B4-BE49-F238E27FC236}">
                <a16:creationId xmlns:a16="http://schemas.microsoft.com/office/drawing/2014/main" id="{B8443250-047F-48E9-BC4A-690A11D5AC8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80FBB8BA-9C6A-4A48-A369-70FBD2FA98DA}" type="slidenum">
              <a:rPr lang="en-US" smtClean="0"/>
              <a:pPr>
                <a:spcAft>
                  <a:spcPts val="600"/>
                </a:spcAft>
              </a:pPr>
              <a:t>27</a:t>
            </a:fld>
            <a:endParaRPr lang="en-US"/>
          </a:p>
        </p:txBody>
      </p:sp>
      <p:sp>
        <p:nvSpPr>
          <p:cNvPr id="7" name="Title 6">
            <a:extLst>
              <a:ext uri="{FF2B5EF4-FFF2-40B4-BE49-F238E27FC236}">
                <a16:creationId xmlns:a16="http://schemas.microsoft.com/office/drawing/2014/main" id="{29D1DE7A-6B1B-2677-35AF-69317E3DD52C}"/>
              </a:ext>
            </a:extLst>
          </p:cNvPr>
          <p:cNvSpPr>
            <a:spLocks noGrp="1"/>
          </p:cNvSpPr>
          <p:nvPr>
            <p:ph type="title"/>
          </p:nvPr>
        </p:nvSpPr>
        <p:spPr>
          <a:xfrm>
            <a:off x="381000" y="950914"/>
            <a:ext cx="10972800" cy="1143000"/>
          </a:xfrm>
        </p:spPr>
        <p:txBody>
          <a:bodyPr>
            <a:normAutofit fontScale="90000"/>
          </a:bodyPr>
          <a:lstStyle/>
          <a:p>
            <a:pPr marL="0" marR="0">
              <a:lnSpc>
                <a:spcPct val="115000"/>
              </a:lnSpc>
              <a:spcAft>
                <a:spcPts val="100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Q: Does a firm need to start from scratch when designing a SOQM and creating the QM document?  </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p:txBody>
      </p:sp>
    </p:spTree>
    <p:extLst>
      <p:ext uri="{BB962C8B-B14F-4D97-AF65-F5344CB8AC3E}">
        <p14:creationId xmlns:p14="http://schemas.microsoft.com/office/powerpoint/2010/main" val="3835562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0C1F-0571-17CF-8F52-991B33C968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939164D-3712-B1AD-177F-326AEF2A644D}"/>
              </a:ext>
            </a:extLst>
          </p:cNvPr>
          <p:cNvSpPr>
            <a:spLocks noGrp="1"/>
          </p:cNvSpPr>
          <p:nvPr>
            <p:ph type="title"/>
          </p:nvPr>
        </p:nvSpPr>
        <p:spPr>
          <a:xfrm>
            <a:off x="609600" y="274639"/>
            <a:ext cx="10972800" cy="1143000"/>
          </a:xfrm>
        </p:spPr>
        <p:txBody>
          <a:bodyPr anchor="ctr">
            <a:normAutofit/>
          </a:bodyPr>
          <a:lstStyle/>
          <a:p>
            <a:pPr>
              <a:lnSpc>
                <a:spcPct val="90000"/>
              </a:lnSpc>
              <a:spcAft>
                <a:spcPts val="1000"/>
              </a:spcAft>
            </a:pPr>
            <a:r>
              <a:rPr lang="en-US" sz="1900" dirty="0">
                <a:effectLst/>
              </a:rPr>
              <a:t>Q: Can the AICPA practice aid templates and tables form the core of a firm’s QM documentation?</a:t>
            </a:r>
            <a:br>
              <a:rPr lang="en-US" sz="1900" dirty="0">
                <a:effectLst/>
              </a:rPr>
            </a:br>
            <a:endParaRPr lang="en-US" sz="1900" dirty="0"/>
          </a:p>
        </p:txBody>
      </p:sp>
      <p:pic>
        <p:nvPicPr>
          <p:cNvPr id="5" name="Picture 4" descr="A pink and yellow speech bubbles with black text&#10;&#10;Description automatically generated">
            <a:extLst>
              <a:ext uri="{FF2B5EF4-FFF2-40B4-BE49-F238E27FC236}">
                <a16:creationId xmlns:a16="http://schemas.microsoft.com/office/drawing/2014/main" id="{CE336EF0-8FEE-C3FB-5DB0-31797F9E1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467" y="1825625"/>
            <a:ext cx="3946525" cy="3946525"/>
          </a:xfrm>
          <a:prstGeom prst="rect">
            <a:avLst/>
          </a:prstGeom>
          <a:noFill/>
        </p:spPr>
      </p:pic>
      <p:sp>
        <p:nvSpPr>
          <p:cNvPr id="12" name="Content Placeholder 2">
            <a:extLst>
              <a:ext uri="{FF2B5EF4-FFF2-40B4-BE49-F238E27FC236}">
                <a16:creationId xmlns:a16="http://schemas.microsoft.com/office/drawing/2014/main" id="{24E60F05-9976-13B0-2933-C9D84F60CE9B}"/>
              </a:ext>
            </a:extLst>
          </p:cNvPr>
          <p:cNvSpPr>
            <a:spLocks noGrp="1"/>
          </p:cNvSpPr>
          <p:nvPr>
            <p:ph sz="half" idx="2"/>
          </p:nvPr>
        </p:nvSpPr>
        <p:spPr>
          <a:xfrm>
            <a:off x="6500812" y="1825625"/>
            <a:ext cx="4114801" cy="3946525"/>
          </a:xfrm>
        </p:spPr>
        <p:txBody>
          <a:bodyPr>
            <a:normAutofit/>
          </a:bodyPr>
          <a:lstStyle/>
          <a:p>
            <a:pPr marL="0" marR="0" indent="0">
              <a:lnSpc>
                <a:spcPct val="108000"/>
              </a:lnSpc>
              <a:spcBef>
                <a:spcPts val="0"/>
              </a:spcBef>
              <a:spcAft>
                <a:spcPts val="1000"/>
              </a:spcAft>
              <a:buNone/>
            </a:pPr>
            <a:r>
              <a:rPr lang="en-US" sz="2000" dirty="0"/>
              <a:t>A: The AICPA practice aid can be a good starting point in helping a firm </a:t>
            </a:r>
            <a:r>
              <a:rPr lang="en-US" sz="2000" dirty="0">
                <a:effectLst/>
                <a:latin typeface="Arial" panose="020B0604020202020204" pitchFamily="34" charset="0"/>
                <a:ea typeface="Times New Roman" panose="02020603050405020304" pitchFamily="18" charset="0"/>
                <a:cs typeface="Arial" panose="020B0604020202020204" pitchFamily="34" charset="0"/>
              </a:rPr>
              <a:t>develop their quality objectives, risk assessment, responses, and implement policies and procedures which would roll into the firm’s QM document. The risks and responses in the practice aid need to be customized.</a:t>
            </a:r>
            <a:endParaRPr lang="en-US" sz="2000" dirty="0">
              <a:effectLst/>
            </a:endParaRPr>
          </a:p>
          <a:p>
            <a:pPr marL="0" indent="0">
              <a:lnSpc>
                <a:spcPct val="90000"/>
              </a:lnSpc>
              <a:buNone/>
            </a:pPr>
            <a:endParaRPr lang="en-US" sz="1400" dirty="0"/>
          </a:p>
        </p:txBody>
      </p:sp>
      <p:sp>
        <p:nvSpPr>
          <p:cNvPr id="3" name="Slide Number Placeholder 2">
            <a:extLst>
              <a:ext uri="{FF2B5EF4-FFF2-40B4-BE49-F238E27FC236}">
                <a16:creationId xmlns:a16="http://schemas.microsoft.com/office/drawing/2014/main" id="{5D9D1A7E-FFCD-C083-E08F-FAFC1514EEA9}"/>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80FBB8BA-9C6A-4A48-A369-70FBD2FA98DA}" type="slidenum">
              <a:rPr lang="en-US" smtClean="0"/>
              <a:pPr>
                <a:spcAft>
                  <a:spcPts val="600"/>
                </a:spcAft>
              </a:pPr>
              <a:t>28</a:t>
            </a:fld>
            <a:endParaRPr lang="en-US"/>
          </a:p>
        </p:txBody>
      </p:sp>
    </p:spTree>
    <p:extLst>
      <p:ext uri="{BB962C8B-B14F-4D97-AF65-F5344CB8AC3E}">
        <p14:creationId xmlns:p14="http://schemas.microsoft.com/office/powerpoint/2010/main" val="198609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A27CC-662E-799C-D8BD-F10B38DD0939}"/>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9744DEB-AC24-2E19-E5A1-A979573E3894}"/>
              </a:ext>
            </a:extLst>
          </p:cNvPr>
          <p:cNvSpPr>
            <a:spLocks noGrp="1"/>
          </p:cNvSpPr>
          <p:nvPr>
            <p:ph sz="half" idx="1"/>
          </p:nvPr>
        </p:nvSpPr>
        <p:spPr>
          <a:xfrm>
            <a:off x="838200" y="1825625"/>
            <a:ext cx="5181600" cy="4351339"/>
          </a:xfrm>
        </p:spPr>
        <p:txBody>
          <a:bodyPr>
            <a:normAutofit/>
          </a:bodyPr>
          <a:lstStyle/>
          <a:p>
            <a:pPr marL="457200" marR="0" indent="-457200" algn="just">
              <a:lnSpc>
                <a:spcPct val="115000"/>
              </a:lnSpc>
              <a:spcAft>
                <a:spcPts val="1000"/>
              </a:spcAft>
              <a:buAutoNum type="alphaUcPeriod"/>
            </a:pPr>
            <a:r>
              <a:rPr lang="en-US" sz="2000" dirty="0"/>
              <a:t>Quality objectives: No, the ones in the standard are comprehensive.</a:t>
            </a:r>
          </a:p>
          <a:p>
            <a:pPr marL="0" marR="0" indent="0" algn="just">
              <a:lnSpc>
                <a:spcPct val="115000"/>
              </a:lnSpc>
              <a:spcAft>
                <a:spcPts val="1000"/>
              </a:spcAft>
              <a:buNone/>
            </a:pPr>
            <a:r>
              <a:rPr lang="en-US" sz="2000" dirty="0"/>
              <a:t>Quality risks: Use the risks in the practice aid as a starting point. No need to identify everything that could go wrong. </a:t>
            </a:r>
          </a:p>
          <a:p>
            <a:pPr marL="0" marR="0" indent="0" algn="just">
              <a:lnSpc>
                <a:spcPct val="115000"/>
              </a:lnSpc>
              <a:spcAft>
                <a:spcPts val="1000"/>
              </a:spcAft>
              <a:buNone/>
            </a:pPr>
            <a:r>
              <a:rPr lang="en-US" sz="2000" dirty="0"/>
              <a:t>Quality responses: You will need more responses than are required by the QM standard. The AICPA practice aid provides additional potential responses, not all of which may apply to your firm.</a:t>
            </a:r>
          </a:p>
          <a:p>
            <a:pPr marL="0" indent="0">
              <a:buNone/>
            </a:pPr>
            <a:endParaRPr lang="en-US" sz="2000" dirty="0"/>
          </a:p>
        </p:txBody>
      </p:sp>
      <p:pic>
        <p:nvPicPr>
          <p:cNvPr id="5" name="Picture 4" descr="A pink and yellow speech bubbles with black text&#10;&#10;Description automatically generated">
            <a:extLst>
              <a:ext uri="{FF2B5EF4-FFF2-40B4-BE49-F238E27FC236}">
                <a16:creationId xmlns:a16="http://schemas.microsoft.com/office/drawing/2014/main" id="{AC00B499-9070-6756-EF4E-437E46230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330" y="1825625"/>
            <a:ext cx="4351339" cy="4351339"/>
          </a:xfrm>
          <a:prstGeom prst="rect">
            <a:avLst/>
          </a:prstGeom>
          <a:noFill/>
        </p:spPr>
      </p:pic>
      <p:sp>
        <p:nvSpPr>
          <p:cNvPr id="3" name="Slide Number Placeholder 2">
            <a:extLst>
              <a:ext uri="{FF2B5EF4-FFF2-40B4-BE49-F238E27FC236}">
                <a16:creationId xmlns:a16="http://schemas.microsoft.com/office/drawing/2014/main" id="{7EEBA710-78F5-D5D1-F9AD-0798341B540F}"/>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FBB8BA-9C6A-4A48-A369-70FBD2FA98DA}"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Title 6">
            <a:extLst>
              <a:ext uri="{FF2B5EF4-FFF2-40B4-BE49-F238E27FC236}">
                <a16:creationId xmlns:a16="http://schemas.microsoft.com/office/drawing/2014/main" id="{6CE7D9BC-EB63-FBEE-904E-67C41FA66E52}"/>
              </a:ext>
            </a:extLst>
          </p:cNvPr>
          <p:cNvSpPr>
            <a:spLocks noGrp="1"/>
          </p:cNvSpPr>
          <p:nvPr>
            <p:ph type="title"/>
          </p:nvPr>
        </p:nvSpPr>
        <p:spPr>
          <a:xfrm>
            <a:off x="381000" y="242888"/>
            <a:ext cx="10972800" cy="1851026"/>
          </a:xfrm>
        </p:spPr>
        <p:txBody>
          <a:bodyPr>
            <a:normAutofit/>
          </a:bodyPr>
          <a:lstStyle/>
          <a:p>
            <a:pPr>
              <a:lnSpc>
                <a:spcPct val="115000"/>
              </a:lnSpc>
              <a:spcAft>
                <a:spcPts val="100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Q</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a:effectLst/>
                <a:latin typeface="Arial" panose="020B0604020202020204" pitchFamily="34" charset="0"/>
                <a:ea typeface="Times New Roman" panose="02020603050405020304" pitchFamily="18" charset="0"/>
                <a:cs typeface="Arial" panose="020B0604020202020204" pitchFamily="34" charset="0"/>
              </a:rPr>
              <a:t>Should a firm have more quality objectives, quality risks, and responses than the ones provided in the QM standards and related AICPA practice aid? </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p:txBody>
      </p:sp>
    </p:spTree>
    <p:extLst>
      <p:ext uri="{BB962C8B-B14F-4D97-AF65-F5344CB8AC3E}">
        <p14:creationId xmlns:p14="http://schemas.microsoft.com/office/powerpoint/2010/main" val="1908091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07940D1-9A2E-4CE8-BC41-D67B8DDF48D0}"/>
              </a:ext>
            </a:extLst>
          </p:cNvPr>
          <p:cNvCxnSpPr>
            <a:cxnSpLocks/>
          </p:cNvCxnSpPr>
          <p:nvPr/>
        </p:nvCxnSpPr>
        <p:spPr>
          <a:xfrm>
            <a:off x="9316145" y="1858983"/>
            <a:ext cx="0" cy="4187335"/>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FD127B8C-51D4-49E5-9175-A57442E46A7C}"/>
              </a:ext>
            </a:extLst>
          </p:cNvPr>
          <p:cNvSpPr>
            <a:spLocks noGrp="1"/>
          </p:cNvSpPr>
          <p:nvPr>
            <p:ph type="title"/>
          </p:nvPr>
        </p:nvSpPr>
        <p:spPr/>
        <p:txBody>
          <a:bodyPr anchor="t">
            <a:normAutofit/>
          </a:bodyPr>
          <a:lstStyle/>
          <a:p>
            <a:r>
              <a:rPr lang="en-US"/>
              <a:t>Understanding effective dates</a:t>
            </a:r>
          </a:p>
        </p:txBody>
      </p:sp>
      <p:cxnSp>
        <p:nvCxnSpPr>
          <p:cNvPr id="4" name="Straight Connector 3">
            <a:extLst>
              <a:ext uri="{FF2B5EF4-FFF2-40B4-BE49-F238E27FC236}">
                <a16:creationId xmlns:a16="http://schemas.microsoft.com/office/drawing/2014/main" id="{7967AD5A-3EA7-4798-9E11-45CD2A5057A9}"/>
              </a:ext>
            </a:extLst>
          </p:cNvPr>
          <p:cNvCxnSpPr>
            <a:cxnSpLocks/>
          </p:cNvCxnSpPr>
          <p:nvPr/>
        </p:nvCxnSpPr>
        <p:spPr>
          <a:xfrm>
            <a:off x="1050131" y="1870870"/>
            <a:ext cx="0" cy="4192097"/>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6E90A54-17AF-46A8-A4BD-FCD9991FBD41}"/>
              </a:ext>
            </a:extLst>
          </p:cNvPr>
          <p:cNvCxnSpPr>
            <a:cxnSpLocks/>
          </p:cNvCxnSpPr>
          <p:nvPr/>
        </p:nvCxnSpPr>
        <p:spPr>
          <a:xfrm>
            <a:off x="6504753" y="1875632"/>
            <a:ext cx="0" cy="4187333"/>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77B6576-6EDD-41C9-A11E-786B8C4BB9C7}"/>
              </a:ext>
            </a:extLst>
          </p:cNvPr>
          <p:cNvSpPr txBox="1"/>
          <p:nvPr/>
        </p:nvSpPr>
        <p:spPr>
          <a:xfrm>
            <a:off x="6172646" y="1056585"/>
            <a:ext cx="1419969" cy="58477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 15, 2025</a:t>
            </a:r>
          </a:p>
        </p:txBody>
      </p:sp>
      <p:sp>
        <p:nvSpPr>
          <p:cNvPr id="10" name="TextBox 9">
            <a:extLst>
              <a:ext uri="{FF2B5EF4-FFF2-40B4-BE49-F238E27FC236}">
                <a16:creationId xmlns:a16="http://schemas.microsoft.com/office/drawing/2014/main" id="{3168E206-6288-47D6-932E-E7828D2D614E}"/>
              </a:ext>
            </a:extLst>
          </p:cNvPr>
          <p:cNvSpPr txBox="1"/>
          <p:nvPr/>
        </p:nvSpPr>
        <p:spPr>
          <a:xfrm>
            <a:off x="565547" y="1279918"/>
            <a:ext cx="959645" cy="338554"/>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Now</a:t>
            </a:r>
          </a:p>
        </p:txBody>
      </p:sp>
      <p:sp>
        <p:nvSpPr>
          <p:cNvPr id="11" name="TextBox 10">
            <a:extLst>
              <a:ext uri="{FF2B5EF4-FFF2-40B4-BE49-F238E27FC236}">
                <a16:creationId xmlns:a16="http://schemas.microsoft.com/office/drawing/2014/main" id="{5F7DC0A3-A20E-491D-BBDB-23B09BE898B7}"/>
              </a:ext>
            </a:extLst>
          </p:cNvPr>
          <p:cNvSpPr txBox="1"/>
          <p:nvPr/>
        </p:nvSpPr>
        <p:spPr>
          <a:xfrm>
            <a:off x="8786103" y="1076874"/>
            <a:ext cx="1180043"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 15, 2026</a:t>
            </a:r>
          </a:p>
        </p:txBody>
      </p:sp>
      <p:sp>
        <p:nvSpPr>
          <p:cNvPr id="17" name="Arrow: Pentagon 16">
            <a:extLst>
              <a:ext uri="{FF2B5EF4-FFF2-40B4-BE49-F238E27FC236}">
                <a16:creationId xmlns:a16="http://schemas.microsoft.com/office/drawing/2014/main" id="{FBC457C3-F4D1-448C-B648-8F6C61AAB8A3}"/>
              </a:ext>
            </a:extLst>
          </p:cNvPr>
          <p:cNvSpPr/>
          <p:nvPr/>
        </p:nvSpPr>
        <p:spPr>
          <a:xfrm>
            <a:off x="1045370" y="2366436"/>
            <a:ext cx="5454623" cy="478632"/>
          </a:xfrm>
          <a:prstGeom prst="homePlate">
            <a:avLst/>
          </a:prstGeom>
          <a:gradFill>
            <a:gsLst>
              <a:gs pos="0">
                <a:srgbClr val="FFC000"/>
              </a:gs>
              <a:gs pos="90273">
                <a:srgbClr val="45ACAE"/>
              </a:gs>
              <a:gs pos="83200">
                <a:srgbClr val="45ACAE"/>
              </a:gs>
              <a:gs pos="57526">
                <a:srgbClr val="46A977"/>
              </a:gs>
              <a:gs pos="39826">
                <a:srgbClr val="9CAB31"/>
              </a:gs>
              <a:gs pos="14148">
                <a:srgbClr val="D4B028"/>
              </a:gs>
              <a:gs pos="27000">
                <a:srgbClr val="B8AD2C"/>
              </a:gs>
              <a:gs pos="70000">
                <a:srgbClr val="48A23F"/>
              </a:gs>
              <a:gs pos="100000">
                <a:srgbClr val="00B0F0"/>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Perform risk assessment and gap analysis, and design and implement new responses</a:t>
            </a:r>
          </a:p>
        </p:txBody>
      </p:sp>
      <p:sp>
        <p:nvSpPr>
          <p:cNvPr id="18" name="Arrow: Pentagon 17">
            <a:extLst>
              <a:ext uri="{FF2B5EF4-FFF2-40B4-BE49-F238E27FC236}">
                <a16:creationId xmlns:a16="http://schemas.microsoft.com/office/drawing/2014/main" id="{0A9E9FDC-4570-4FFC-81E0-72E143629F0E}"/>
              </a:ext>
            </a:extLst>
          </p:cNvPr>
          <p:cNvSpPr/>
          <p:nvPr/>
        </p:nvSpPr>
        <p:spPr>
          <a:xfrm>
            <a:off x="1052245" y="1904417"/>
            <a:ext cx="5457272" cy="478632"/>
          </a:xfrm>
          <a:prstGeom prst="homePlat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Operate extant system of quality control</a:t>
            </a:r>
          </a:p>
        </p:txBody>
      </p:sp>
      <p:sp>
        <p:nvSpPr>
          <p:cNvPr id="16" name="Arrow: Pentagon 15">
            <a:extLst>
              <a:ext uri="{FF2B5EF4-FFF2-40B4-BE49-F238E27FC236}">
                <a16:creationId xmlns:a16="http://schemas.microsoft.com/office/drawing/2014/main" id="{7368DC21-CCA3-4E1F-937C-98358F7F63E0}"/>
              </a:ext>
            </a:extLst>
          </p:cNvPr>
          <p:cNvSpPr/>
          <p:nvPr/>
        </p:nvSpPr>
        <p:spPr>
          <a:xfrm>
            <a:off x="6528838" y="2991111"/>
            <a:ext cx="2782545" cy="1113967"/>
          </a:xfrm>
          <a:prstGeom prst="homePlate">
            <a:avLst/>
          </a:prstGeom>
          <a:solidFill>
            <a:srgbClr val="DC6B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Perform the first annual evaluation of the system of quality management (SQMS No. 1)</a:t>
            </a:r>
          </a:p>
        </p:txBody>
      </p:sp>
      <p:sp>
        <p:nvSpPr>
          <p:cNvPr id="8" name="Arrow: Pentagon 7">
            <a:extLst>
              <a:ext uri="{FF2B5EF4-FFF2-40B4-BE49-F238E27FC236}">
                <a16:creationId xmlns:a16="http://schemas.microsoft.com/office/drawing/2014/main" id="{9F920DA7-1F81-4D64-94D3-2D6982F2C20B}"/>
              </a:ext>
            </a:extLst>
          </p:cNvPr>
          <p:cNvSpPr/>
          <p:nvPr/>
        </p:nvSpPr>
        <p:spPr>
          <a:xfrm>
            <a:off x="6528837" y="4160249"/>
            <a:ext cx="4820727" cy="1701992"/>
          </a:xfrm>
          <a:prstGeom prst="homePlat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Perform EQ reviews when required by firm policy in accordance with SQMS No. 2 starting with</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Calendar-year 2026 financial statement audits or review engagements</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Other engagements that begin on or after Dec. 15, 2025</a:t>
            </a:r>
          </a:p>
        </p:txBody>
      </p:sp>
      <p:sp>
        <p:nvSpPr>
          <p:cNvPr id="12" name="Arrow: Pentagon 11">
            <a:extLst>
              <a:ext uri="{FF2B5EF4-FFF2-40B4-BE49-F238E27FC236}">
                <a16:creationId xmlns:a16="http://schemas.microsoft.com/office/drawing/2014/main" id="{BE4FF6DA-40F3-4C5A-B67C-27F48F471825}"/>
              </a:ext>
            </a:extLst>
          </p:cNvPr>
          <p:cNvSpPr/>
          <p:nvPr/>
        </p:nvSpPr>
        <p:spPr>
          <a:xfrm>
            <a:off x="6512229" y="5972762"/>
            <a:ext cx="4853940" cy="813197"/>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Apply the requirements of the QM SAS starting with calendar-year 2026 financial statement audits</a:t>
            </a:r>
          </a:p>
        </p:txBody>
      </p:sp>
      <p:sp>
        <p:nvSpPr>
          <p:cNvPr id="14" name="Isosceles Triangle 13">
            <a:extLst>
              <a:ext uri="{FF2B5EF4-FFF2-40B4-BE49-F238E27FC236}">
                <a16:creationId xmlns:a16="http://schemas.microsoft.com/office/drawing/2014/main" id="{8821C7B5-CBBD-4819-8667-D677625CE129}"/>
              </a:ext>
            </a:extLst>
          </p:cNvPr>
          <p:cNvSpPr/>
          <p:nvPr/>
        </p:nvSpPr>
        <p:spPr>
          <a:xfrm rot="10800000">
            <a:off x="989707" y="1722576"/>
            <a:ext cx="119959" cy="141283"/>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Isosceles Triangle 20">
            <a:extLst>
              <a:ext uri="{FF2B5EF4-FFF2-40B4-BE49-F238E27FC236}">
                <a16:creationId xmlns:a16="http://schemas.microsoft.com/office/drawing/2014/main" id="{C98DAFD7-71CE-4011-9236-9CC4E3ADC01A}"/>
              </a:ext>
            </a:extLst>
          </p:cNvPr>
          <p:cNvSpPr/>
          <p:nvPr/>
        </p:nvSpPr>
        <p:spPr>
          <a:xfrm rot="10800000">
            <a:off x="6444775" y="1717700"/>
            <a:ext cx="119959" cy="141283"/>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Isosceles Triangle 21">
            <a:extLst>
              <a:ext uri="{FF2B5EF4-FFF2-40B4-BE49-F238E27FC236}">
                <a16:creationId xmlns:a16="http://schemas.microsoft.com/office/drawing/2014/main" id="{44C218BA-5EE1-419E-8EA5-5057980B6CA0}"/>
              </a:ext>
            </a:extLst>
          </p:cNvPr>
          <p:cNvSpPr/>
          <p:nvPr/>
        </p:nvSpPr>
        <p:spPr>
          <a:xfrm rot="10800000">
            <a:off x="9256166" y="1662528"/>
            <a:ext cx="119959" cy="141283"/>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16D9F40E-700D-4AB0-BB31-71A10955D988}"/>
              </a:ext>
            </a:extLst>
          </p:cNvPr>
          <p:cNvGrpSpPr/>
          <p:nvPr/>
        </p:nvGrpSpPr>
        <p:grpSpPr>
          <a:xfrm>
            <a:off x="6183561" y="2361562"/>
            <a:ext cx="345275" cy="477497"/>
            <a:chOff x="4517239" y="2813391"/>
            <a:chExt cx="345275" cy="477497"/>
          </a:xfrm>
          <a:solidFill>
            <a:srgbClr val="FFC000"/>
          </a:solidFill>
        </p:grpSpPr>
        <p:sp>
          <p:nvSpPr>
            <p:cNvPr id="27" name="Right Triangle 26">
              <a:extLst>
                <a:ext uri="{FF2B5EF4-FFF2-40B4-BE49-F238E27FC236}">
                  <a16:creationId xmlns:a16="http://schemas.microsoft.com/office/drawing/2014/main" id="{7F32734C-3040-4C52-B450-1C91B4FFC981}"/>
                </a:ext>
              </a:extLst>
            </p:cNvPr>
            <p:cNvSpPr/>
            <p:nvPr/>
          </p:nvSpPr>
          <p:spPr>
            <a:xfrm flipH="1">
              <a:off x="4517239" y="3036094"/>
              <a:ext cx="345275" cy="25479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ight Triangle 27">
              <a:extLst>
                <a:ext uri="{FF2B5EF4-FFF2-40B4-BE49-F238E27FC236}">
                  <a16:creationId xmlns:a16="http://schemas.microsoft.com/office/drawing/2014/main" id="{0941CB23-4CB7-4090-A834-276B9199BE84}"/>
                </a:ext>
              </a:extLst>
            </p:cNvPr>
            <p:cNvSpPr/>
            <p:nvPr/>
          </p:nvSpPr>
          <p:spPr>
            <a:xfrm rot="10800000">
              <a:off x="4517239" y="2813391"/>
              <a:ext cx="345275" cy="25479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9" name="Arrow: Pentagon 18">
            <a:extLst>
              <a:ext uri="{FF2B5EF4-FFF2-40B4-BE49-F238E27FC236}">
                <a16:creationId xmlns:a16="http://schemas.microsoft.com/office/drawing/2014/main" id="{B9B2C74C-7946-41C6-A1E4-0BBD7AFBBEBC}"/>
              </a:ext>
            </a:extLst>
          </p:cNvPr>
          <p:cNvSpPr/>
          <p:nvPr/>
        </p:nvSpPr>
        <p:spPr>
          <a:xfrm>
            <a:off x="6528835" y="2354245"/>
            <a:ext cx="4820728" cy="484632"/>
          </a:xfrm>
          <a:prstGeom prst="homePlat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Operate the new system of quality management</a:t>
            </a:r>
          </a:p>
        </p:txBody>
      </p:sp>
      <p:sp>
        <p:nvSpPr>
          <p:cNvPr id="2" name="Octagon 1">
            <a:extLst>
              <a:ext uri="{FF2B5EF4-FFF2-40B4-BE49-F238E27FC236}">
                <a16:creationId xmlns:a16="http://schemas.microsoft.com/office/drawing/2014/main" id="{F9B396A3-E588-442A-880A-8EC29CA5D26B}"/>
              </a:ext>
            </a:extLst>
          </p:cNvPr>
          <p:cNvSpPr/>
          <p:nvPr/>
        </p:nvSpPr>
        <p:spPr>
          <a:xfrm>
            <a:off x="2381251" y="4065249"/>
            <a:ext cx="2324975" cy="1857379"/>
          </a:xfrm>
          <a:prstGeom prst="oct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Early adoption permitted if all QM standards are implemented at the same time.</a:t>
            </a:r>
          </a:p>
        </p:txBody>
      </p:sp>
      <p:sp>
        <p:nvSpPr>
          <p:cNvPr id="3" name="TextBox 2">
            <a:extLst>
              <a:ext uri="{FF2B5EF4-FFF2-40B4-BE49-F238E27FC236}">
                <a16:creationId xmlns:a16="http://schemas.microsoft.com/office/drawing/2014/main" id="{05E550FC-6CB1-454F-9597-57440EFE7AA3}"/>
              </a:ext>
            </a:extLst>
          </p:cNvPr>
          <p:cNvSpPr txBox="1"/>
          <p:nvPr/>
        </p:nvSpPr>
        <p:spPr>
          <a:xfrm>
            <a:off x="1435414" y="3299687"/>
            <a:ext cx="4323423" cy="338554"/>
          </a:xfrm>
          <a:prstGeom prst="rect">
            <a:avLst/>
          </a:prstGeom>
          <a:solidFill>
            <a:schemeClr val="tx1"/>
          </a:solid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Consult with your peer reviewer.</a:t>
            </a:r>
          </a:p>
        </p:txBody>
      </p:sp>
      <p:sp>
        <p:nvSpPr>
          <p:cNvPr id="13" name="Slide Number Placeholder 12">
            <a:extLst>
              <a:ext uri="{FF2B5EF4-FFF2-40B4-BE49-F238E27FC236}">
                <a16:creationId xmlns:a16="http://schemas.microsoft.com/office/drawing/2014/main" id="{B09DDC4D-3C98-40DC-9C90-C3BA4C3222F9}"/>
              </a:ext>
            </a:extLst>
          </p:cNvPr>
          <p:cNvSpPr>
            <a:spLocks noGrp="1"/>
          </p:cNvSpPr>
          <p:nvPr>
            <p:ph type="sldNum" sz="quarter" idx="4"/>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80FBB8BA-9C6A-4A48-A369-70FBD2FA98DA}" type="slidenum">
              <a:rPr kumimoji="0" lang="en-US" sz="1067" b="0" i="0" u="none" strike="noStrike" kern="1200" cap="none" spc="0" normalizeH="0" baseline="0" noProof="0">
                <a:ln>
                  <a:noFill/>
                </a:ln>
                <a:solidFill>
                  <a:srgbClr val="1D1D1D"/>
                </a:solidFill>
                <a:effectLst/>
                <a:uLnTx/>
                <a:uFillTx/>
                <a:latin typeface="Arial"/>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3</a:t>
            </a:fld>
            <a:endParaRPr kumimoji="0" lang="en-US" sz="1067" b="0" i="0" u="none" strike="noStrike" kern="1200" cap="none" spc="0" normalizeH="0" baseline="0" noProof="0">
              <a:ln>
                <a:noFill/>
              </a:ln>
              <a:solidFill>
                <a:srgbClr val="1D1D1D"/>
              </a:solidFill>
              <a:effectLst/>
              <a:uLnTx/>
              <a:uFillTx/>
              <a:latin typeface="Arial"/>
              <a:ea typeface="+mn-ea"/>
              <a:cs typeface="+mn-cs"/>
            </a:endParaRPr>
          </a:p>
        </p:txBody>
      </p:sp>
    </p:spTree>
    <p:extLst>
      <p:ext uri="{BB962C8B-B14F-4D97-AF65-F5344CB8AC3E}">
        <p14:creationId xmlns:p14="http://schemas.microsoft.com/office/powerpoint/2010/main" val="1157419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042E-59DB-D527-13A0-0E1F5D45744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29A332C-558E-72FC-552C-EAF6B1475E2E}"/>
              </a:ext>
            </a:extLst>
          </p:cNvPr>
          <p:cNvSpPr>
            <a:spLocks noGrp="1"/>
          </p:cNvSpPr>
          <p:nvPr>
            <p:ph type="title"/>
          </p:nvPr>
        </p:nvSpPr>
        <p:spPr>
          <a:xfrm>
            <a:off x="609600" y="274639"/>
            <a:ext cx="10972800" cy="1143000"/>
          </a:xfrm>
        </p:spPr>
        <p:txBody>
          <a:bodyPr anchor="ctr">
            <a:normAutofit/>
          </a:bodyPr>
          <a:lstStyle/>
          <a:p>
            <a:pPr>
              <a:lnSpc>
                <a:spcPct val="90000"/>
              </a:lnSpc>
              <a:spcAft>
                <a:spcPts val="1000"/>
              </a:spcAft>
            </a:pPr>
            <a:r>
              <a:rPr lang="en-US" sz="1900" dirty="0">
                <a:effectLst/>
              </a:rPr>
              <a:t>Q: If a firm only performs preparation engagements (i.e., engagements to prepare financial statements) is that firm subject to the QM standards?</a:t>
            </a:r>
            <a:br>
              <a:rPr lang="en-US" sz="1900" dirty="0">
                <a:effectLst/>
              </a:rPr>
            </a:br>
            <a:br>
              <a:rPr lang="en-US" sz="1900" dirty="0">
                <a:effectLst/>
              </a:rPr>
            </a:br>
            <a:r>
              <a:rPr lang="en-US" sz="1900" b="1" dirty="0">
                <a:effectLst/>
              </a:rPr>
              <a:t> </a:t>
            </a:r>
            <a:endParaRPr lang="en-US" sz="1900" dirty="0"/>
          </a:p>
        </p:txBody>
      </p:sp>
      <p:pic>
        <p:nvPicPr>
          <p:cNvPr id="5" name="Picture 4" descr="A pink and yellow speech bubbles with black text&#10;&#10;Description automatically generated">
            <a:extLst>
              <a:ext uri="{FF2B5EF4-FFF2-40B4-BE49-F238E27FC236}">
                <a16:creationId xmlns:a16="http://schemas.microsoft.com/office/drawing/2014/main" id="{DD352C6A-681A-FC9E-3E0E-E397FB29F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330" y="1825625"/>
            <a:ext cx="4351339" cy="4351339"/>
          </a:xfrm>
          <a:prstGeom prst="rect">
            <a:avLst/>
          </a:prstGeom>
          <a:noFill/>
        </p:spPr>
      </p:pic>
      <p:sp>
        <p:nvSpPr>
          <p:cNvPr id="12" name="Content Placeholder 2">
            <a:extLst>
              <a:ext uri="{FF2B5EF4-FFF2-40B4-BE49-F238E27FC236}">
                <a16:creationId xmlns:a16="http://schemas.microsoft.com/office/drawing/2014/main" id="{D2072023-5601-A8ED-2A49-CA9A10F59448}"/>
              </a:ext>
            </a:extLst>
          </p:cNvPr>
          <p:cNvSpPr>
            <a:spLocks noGrp="1"/>
          </p:cNvSpPr>
          <p:nvPr>
            <p:ph sz="half" idx="2"/>
          </p:nvPr>
        </p:nvSpPr>
        <p:spPr>
          <a:xfrm>
            <a:off x="6172200" y="1825625"/>
            <a:ext cx="5181600" cy="4351339"/>
          </a:xfrm>
        </p:spPr>
        <p:txBody>
          <a:bodyPr>
            <a:normAutofit/>
          </a:bodyPr>
          <a:lstStyle/>
          <a:p>
            <a:pPr marL="457200" indent="-457200">
              <a:lnSpc>
                <a:spcPct val="90000"/>
              </a:lnSpc>
              <a:spcAft>
                <a:spcPts val="1000"/>
              </a:spcAft>
              <a:buFont typeface="Arial"/>
              <a:buAutoNum type="alphaUcPeriod"/>
            </a:pPr>
            <a:r>
              <a:rPr lang="en-US" sz="2300"/>
              <a:t>Yes. Note that i</a:t>
            </a:r>
            <a:r>
              <a:rPr lang="en-US" sz="2300">
                <a:effectLst/>
              </a:rPr>
              <a:t>f a firm’s accounting and auditing practice only consists of preparation engagements, the quality risks would be far less significant than other engagements where the auditor is providing assurance. Its SOQM and supporting documentation would be much less complex and formalized compared to firms providing audits, reviews, etc. </a:t>
            </a:r>
          </a:p>
          <a:p>
            <a:pPr marL="0" marR="0" indent="0">
              <a:lnSpc>
                <a:spcPct val="90000"/>
              </a:lnSpc>
              <a:spcAft>
                <a:spcPts val="1000"/>
              </a:spcAft>
              <a:buNone/>
            </a:pPr>
            <a:endParaRPr lang="en-US" sz="2300"/>
          </a:p>
          <a:p>
            <a:pPr marL="0" indent="0">
              <a:lnSpc>
                <a:spcPct val="90000"/>
              </a:lnSpc>
              <a:buNone/>
            </a:pPr>
            <a:endParaRPr lang="en-US" sz="2300"/>
          </a:p>
        </p:txBody>
      </p:sp>
      <p:sp>
        <p:nvSpPr>
          <p:cNvPr id="3" name="Slide Number Placeholder 2">
            <a:extLst>
              <a:ext uri="{FF2B5EF4-FFF2-40B4-BE49-F238E27FC236}">
                <a16:creationId xmlns:a16="http://schemas.microsoft.com/office/drawing/2014/main" id="{6F7286EF-DF8A-EF4F-025E-E12BE1CAD7AF}"/>
              </a:ext>
            </a:extLst>
          </p:cNvPr>
          <p:cNvSpPr>
            <a:spLocks noGrp="1"/>
          </p:cNvSpPr>
          <p:nvPr>
            <p:ph type="sldNum" sz="quarter" idx="12"/>
          </p:nvPr>
        </p:nvSpPr>
        <p:spPr>
          <a:xfrm>
            <a:off x="8737600" y="6356351"/>
            <a:ext cx="2844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0FBB8BA-9C6A-4A48-A369-70FBD2FA98D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36650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2BCE-D841-26AC-8E18-417917642F8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E0DCBD7-7CDF-F4AF-0943-44F765E7EA4D}"/>
              </a:ext>
            </a:extLst>
          </p:cNvPr>
          <p:cNvSpPr>
            <a:spLocks noGrp="1"/>
          </p:cNvSpPr>
          <p:nvPr>
            <p:ph type="title"/>
          </p:nvPr>
        </p:nvSpPr>
        <p:spPr>
          <a:xfrm>
            <a:off x="609600" y="274639"/>
            <a:ext cx="10972800" cy="1143000"/>
          </a:xfrm>
        </p:spPr>
        <p:txBody>
          <a:bodyPr anchor="ctr">
            <a:normAutofit/>
          </a:bodyPr>
          <a:lstStyle/>
          <a:p>
            <a:pPr>
              <a:lnSpc>
                <a:spcPct val="90000"/>
              </a:lnSpc>
              <a:spcAft>
                <a:spcPts val="1000"/>
              </a:spcAft>
            </a:pPr>
            <a:r>
              <a:rPr lang="en-US" sz="1900" dirty="0">
                <a:effectLst/>
              </a:rPr>
              <a:t>Q: If a firm only performs preparation engagements (i.e., engagements to prepare financial statements) is that firm subject to the QM standards?</a:t>
            </a:r>
            <a:br>
              <a:rPr lang="en-US" sz="1900" dirty="0">
                <a:effectLst/>
              </a:rPr>
            </a:br>
            <a:br>
              <a:rPr lang="en-US" sz="1900" dirty="0">
                <a:effectLst/>
              </a:rPr>
            </a:br>
            <a:r>
              <a:rPr lang="en-US" sz="1900" b="1" dirty="0">
                <a:effectLst/>
              </a:rPr>
              <a:t> </a:t>
            </a:r>
            <a:endParaRPr lang="en-US" sz="1900" dirty="0"/>
          </a:p>
        </p:txBody>
      </p:sp>
      <p:pic>
        <p:nvPicPr>
          <p:cNvPr id="5" name="Picture 4" descr="A pink and yellow speech bubbles with black text&#10;&#10;Description automatically generated">
            <a:extLst>
              <a:ext uri="{FF2B5EF4-FFF2-40B4-BE49-F238E27FC236}">
                <a16:creationId xmlns:a16="http://schemas.microsoft.com/office/drawing/2014/main" id="{48D9429D-60CE-DA4E-D28C-C41F01699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330" y="1825625"/>
            <a:ext cx="4351339" cy="4351339"/>
          </a:xfrm>
          <a:prstGeom prst="rect">
            <a:avLst/>
          </a:prstGeom>
          <a:noFill/>
        </p:spPr>
      </p:pic>
      <p:sp>
        <p:nvSpPr>
          <p:cNvPr id="12" name="Content Placeholder 2">
            <a:extLst>
              <a:ext uri="{FF2B5EF4-FFF2-40B4-BE49-F238E27FC236}">
                <a16:creationId xmlns:a16="http://schemas.microsoft.com/office/drawing/2014/main" id="{E94F69BE-C358-FDF5-27B8-6411D56CEC09}"/>
              </a:ext>
            </a:extLst>
          </p:cNvPr>
          <p:cNvSpPr>
            <a:spLocks noGrp="1"/>
          </p:cNvSpPr>
          <p:nvPr>
            <p:ph sz="half" idx="2"/>
          </p:nvPr>
        </p:nvSpPr>
        <p:spPr>
          <a:xfrm>
            <a:off x="6172200" y="1825625"/>
            <a:ext cx="5181600" cy="4351339"/>
          </a:xfrm>
        </p:spPr>
        <p:txBody>
          <a:bodyPr>
            <a:normAutofit/>
          </a:bodyPr>
          <a:lstStyle/>
          <a:p>
            <a:pPr marL="457200" indent="-457200">
              <a:lnSpc>
                <a:spcPct val="90000"/>
              </a:lnSpc>
              <a:spcAft>
                <a:spcPts val="1000"/>
              </a:spcAft>
              <a:buFont typeface="Arial"/>
              <a:buAutoNum type="alphaUcPeriod"/>
            </a:pPr>
            <a:r>
              <a:rPr lang="en-US" sz="2300"/>
              <a:t>Yes. Note that i</a:t>
            </a:r>
            <a:r>
              <a:rPr lang="en-US" sz="2300">
                <a:effectLst/>
              </a:rPr>
              <a:t>f a firm’s accounting and auditing practice only consists of preparation engagements, the quality risks would be far less significant than other engagements where the auditor is providing assurance. Its SOQM and supporting documentation would be much less complex and formalized compared to firms providing audits, reviews, etc. </a:t>
            </a:r>
          </a:p>
          <a:p>
            <a:pPr marL="0" marR="0" indent="0">
              <a:lnSpc>
                <a:spcPct val="90000"/>
              </a:lnSpc>
              <a:spcAft>
                <a:spcPts val="1000"/>
              </a:spcAft>
              <a:buNone/>
            </a:pPr>
            <a:endParaRPr lang="en-US" sz="2300"/>
          </a:p>
          <a:p>
            <a:pPr marL="0" indent="0">
              <a:lnSpc>
                <a:spcPct val="90000"/>
              </a:lnSpc>
              <a:buNone/>
            </a:pPr>
            <a:endParaRPr lang="en-US" sz="2300"/>
          </a:p>
        </p:txBody>
      </p:sp>
      <p:sp>
        <p:nvSpPr>
          <p:cNvPr id="3" name="Slide Number Placeholder 2">
            <a:extLst>
              <a:ext uri="{FF2B5EF4-FFF2-40B4-BE49-F238E27FC236}">
                <a16:creationId xmlns:a16="http://schemas.microsoft.com/office/drawing/2014/main" id="{4E3F9300-FE69-01AC-3131-D8603E2EA952}"/>
              </a:ext>
            </a:extLst>
          </p:cNvPr>
          <p:cNvSpPr>
            <a:spLocks noGrp="1"/>
          </p:cNvSpPr>
          <p:nvPr>
            <p:ph type="sldNum" sz="quarter" idx="12"/>
          </p:nvPr>
        </p:nvSpPr>
        <p:spPr>
          <a:xfrm>
            <a:off x="8737600" y="6356351"/>
            <a:ext cx="2844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0FBB8BA-9C6A-4A48-A369-70FBD2FA98D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48411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3972-49FB-1EEE-9399-BBD84730A493}"/>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4519E93-D1DA-C61E-4BD1-C1EE40FA53EE}"/>
              </a:ext>
            </a:extLst>
          </p:cNvPr>
          <p:cNvSpPr>
            <a:spLocks noGrp="1"/>
          </p:cNvSpPr>
          <p:nvPr>
            <p:ph sz="half" idx="1"/>
          </p:nvPr>
        </p:nvSpPr>
        <p:spPr>
          <a:xfrm>
            <a:off x="863601" y="3305176"/>
            <a:ext cx="5181600" cy="2738437"/>
          </a:xfrm>
        </p:spPr>
        <p:txBody>
          <a:bodyPr>
            <a:normAutofit/>
          </a:bodyPr>
          <a:lstStyle/>
          <a:p>
            <a:pPr marL="457200" indent="-457200">
              <a:buAutoNum type="alphaUcPeriod"/>
            </a:pPr>
            <a:r>
              <a:rPr lang="en-US" sz="2000" dirty="0">
                <a:effectLst/>
                <a:latin typeface="Arial" panose="020B0604020202020204" pitchFamily="34" charset="0"/>
                <a:ea typeface="Times New Roman" panose="02020603050405020304" pitchFamily="18" charset="0"/>
                <a:cs typeface="Arial" panose="020B0604020202020204" pitchFamily="34" charset="0"/>
              </a:rPr>
              <a:t>Yes, it’s possible that no EQ reviews may be performed in a particular period because the criteria established by the firm that determines when an EQ review is appropriate has not been met. </a:t>
            </a:r>
          </a:p>
          <a:p>
            <a:pPr marL="0" indent="0">
              <a:buNone/>
            </a:pPr>
            <a:r>
              <a:rPr lang="en-US" sz="2000" dirty="0">
                <a:latin typeface="Arial" panose="020B0604020202020204" pitchFamily="34" charset="0"/>
                <a:cs typeface="Arial" panose="020B0604020202020204" pitchFamily="34" charset="0"/>
              </a:rPr>
              <a:t>However, criteria should not be established with the intent that they never will be met.</a:t>
            </a:r>
            <a:endParaRPr lang="en-US" sz="2000" dirty="0"/>
          </a:p>
        </p:txBody>
      </p:sp>
      <p:pic>
        <p:nvPicPr>
          <p:cNvPr id="5" name="Picture 4" descr="A pink and yellow speech bubbles with black text&#10;&#10;Description automatically generated">
            <a:extLst>
              <a:ext uri="{FF2B5EF4-FFF2-40B4-BE49-F238E27FC236}">
                <a16:creationId xmlns:a16="http://schemas.microsoft.com/office/drawing/2014/main" id="{7EC3D5C5-023F-A7CC-447F-0CC1BC9DD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180" y="2657475"/>
            <a:ext cx="3519489" cy="3519489"/>
          </a:xfrm>
          <a:prstGeom prst="rect">
            <a:avLst/>
          </a:prstGeom>
          <a:noFill/>
        </p:spPr>
      </p:pic>
      <p:sp>
        <p:nvSpPr>
          <p:cNvPr id="3" name="Slide Number Placeholder 2">
            <a:extLst>
              <a:ext uri="{FF2B5EF4-FFF2-40B4-BE49-F238E27FC236}">
                <a16:creationId xmlns:a16="http://schemas.microsoft.com/office/drawing/2014/main" id="{87851D0D-F635-C6D5-6D73-ABEC1BBA95BE}"/>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FBB8BA-9C6A-4A48-A369-70FBD2FA98DA}"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Title 6">
            <a:extLst>
              <a:ext uri="{FF2B5EF4-FFF2-40B4-BE49-F238E27FC236}">
                <a16:creationId xmlns:a16="http://schemas.microsoft.com/office/drawing/2014/main" id="{7AF5A1DA-514C-5876-2084-340A9AC25EA9}"/>
              </a:ext>
            </a:extLst>
          </p:cNvPr>
          <p:cNvSpPr>
            <a:spLocks noGrp="1"/>
          </p:cNvSpPr>
          <p:nvPr>
            <p:ph type="title"/>
          </p:nvPr>
        </p:nvSpPr>
        <p:spPr>
          <a:xfrm>
            <a:off x="381000" y="242888"/>
            <a:ext cx="10972800" cy="2235200"/>
          </a:xfrm>
        </p:spPr>
        <p:txBody>
          <a:bodyPr>
            <a:normAutofit/>
          </a:bodyPr>
          <a:lstStyle/>
          <a:p>
            <a:pPr>
              <a:lnSpc>
                <a:spcPct val="115000"/>
              </a:lnSpc>
              <a:spcAft>
                <a:spcPts val="10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Q: In a firm’s SOQM under the new QM standards, is it acceptable for a firm to define the criteria by which an engagement is subject to an EQ review and determine that no EQ reviews are necessary during the year?</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p:txBody>
      </p:sp>
    </p:spTree>
    <p:extLst>
      <p:ext uri="{BB962C8B-B14F-4D97-AF65-F5344CB8AC3E}">
        <p14:creationId xmlns:p14="http://schemas.microsoft.com/office/powerpoint/2010/main" val="3683235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B94E-5A8F-A76F-4CD8-DD3C725F73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27E30B-481B-9BE7-2352-73132AD3B59C}"/>
              </a:ext>
            </a:extLst>
          </p:cNvPr>
          <p:cNvSpPr>
            <a:spLocks noGrp="1"/>
          </p:cNvSpPr>
          <p:nvPr>
            <p:ph type="title"/>
          </p:nvPr>
        </p:nvSpPr>
        <p:spPr>
          <a:xfrm>
            <a:off x="609600" y="274639"/>
            <a:ext cx="10972800" cy="1143000"/>
          </a:xfrm>
        </p:spPr>
        <p:txBody>
          <a:bodyPr anchor="ctr">
            <a:normAutofit/>
          </a:bodyPr>
          <a:lstStyle/>
          <a:p>
            <a:pPr>
              <a:lnSpc>
                <a:spcPct val="90000"/>
              </a:lnSpc>
              <a:spcAft>
                <a:spcPts val="1000"/>
              </a:spcAft>
            </a:pPr>
            <a:r>
              <a:rPr lang="en-US" sz="1900" dirty="0">
                <a:effectLst/>
              </a:rPr>
              <a:t>Q: </a:t>
            </a:r>
            <a:r>
              <a:rPr lang="en-US" sz="1800" dirty="0">
                <a:effectLst/>
                <a:latin typeface="Arial" panose="020B0604020202020204" pitchFamily="34" charset="0"/>
                <a:ea typeface="Times New Roman" panose="02020603050405020304" pitchFamily="18" charset="0"/>
                <a:cs typeface="Arial" panose="020B0604020202020204" pitchFamily="34" charset="0"/>
              </a:rPr>
              <a:t>Can an individual who performs an inspection of an engagement as part of the monitoring activities of a SOQM be a member of that engagement team or the engagement quality reviewer of that engagement (i.e., can self-reviews be performed)?</a:t>
            </a:r>
            <a:br>
              <a:rPr lang="en-US" sz="1900" dirty="0">
                <a:effectLst/>
              </a:rPr>
            </a:br>
            <a:r>
              <a:rPr lang="en-US" sz="1900" b="1" dirty="0">
                <a:effectLst/>
              </a:rPr>
              <a:t> </a:t>
            </a:r>
            <a:endParaRPr lang="en-US" sz="1900" dirty="0"/>
          </a:p>
        </p:txBody>
      </p:sp>
      <p:pic>
        <p:nvPicPr>
          <p:cNvPr id="5" name="Picture 4" descr="A pink and yellow speech bubbles with black text&#10;&#10;Description automatically generated">
            <a:extLst>
              <a:ext uri="{FF2B5EF4-FFF2-40B4-BE49-F238E27FC236}">
                <a16:creationId xmlns:a16="http://schemas.microsoft.com/office/drawing/2014/main" id="{6BE4D128-968D-EDA4-AD4C-3F761A170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330" y="1825625"/>
            <a:ext cx="4351339" cy="4351339"/>
          </a:xfrm>
          <a:prstGeom prst="rect">
            <a:avLst/>
          </a:prstGeom>
          <a:noFill/>
        </p:spPr>
      </p:pic>
      <p:sp>
        <p:nvSpPr>
          <p:cNvPr id="12" name="Content Placeholder 2">
            <a:extLst>
              <a:ext uri="{FF2B5EF4-FFF2-40B4-BE49-F238E27FC236}">
                <a16:creationId xmlns:a16="http://schemas.microsoft.com/office/drawing/2014/main" id="{90622D3A-3D1C-A46C-FCCD-B31125CD8318}"/>
              </a:ext>
            </a:extLst>
          </p:cNvPr>
          <p:cNvSpPr>
            <a:spLocks noGrp="1"/>
          </p:cNvSpPr>
          <p:nvPr>
            <p:ph sz="half" idx="2"/>
          </p:nvPr>
        </p:nvSpPr>
        <p:spPr>
          <a:xfrm>
            <a:off x="6172200" y="1825625"/>
            <a:ext cx="5181600" cy="4351339"/>
          </a:xfrm>
        </p:spPr>
        <p:txBody>
          <a:bodyPr>
            <a:normAutofit/>
          </a:bodyPr>
          <a:lstStyle/>
          <a:p>
            <a:pPr marL="457200" indent="-457200">
              <a:lnSpc>
                <a:spcPct val="90000"/>
              </a:lnSpc>
              <a:spcAft>
                <a:spcPts val="1000"/>
              </a:spcAft>
              <a:buFont typeface="Arial"/>
              <a:buAutoNum type="alphaUcPeriod"/>
            </a:pPr>
            <a:r>
              <a:rPr lang="en-US" sz="2300" dirty="0"/>
              <a:t>Yes, the QM standards don’t preclude this. Note that such self-reviews may be less effective than compliance inspections by another qualified individual.</a:t>
            </a:r>
            <a:endParaRPr lang="en-US" sz="2300" dirty="0">
              <a:effectLst/>
            </a:endParaRPr>
          </a:p>
          <a:p>
            <a:pPr marL="0" marR="0" indent="0">
              <a:lnSpc>
                <a:spcPct val="90000"/>
              </a:lnSpc>
              <a:spcAft>
                <a:spcPts val="1000"/>
              </a:spcAft>
              <a:buNone/>
            </a:pPr>
            <a:r>
              <a:rPr lang="en-US" sz="2300" dirty="0"/>
              <a:t>Consider outsourcing inspections – perhaps to another firm in a similar situation. Or separate areas of inspection with the firm, so that the person in charge of independence reviews other areas and someone else inspects independence.</a:t>
            </a:r>
          </a:p>
          <a:p>
            <a:pPr marL="0" indent="0">
              <a:lnSpc>
                <a:spcPct val="90000"/>
              </a:lnSpc>
              <a:buNone/>
            </a:pPr>
            <a:endParaRPr lang="en-US" sz="2300" dirty="0"/>
          </a:p>
        </p:txBody>
      </p:sp>
      <p:sp>
        <p:nvSpPr>
          <p:cNvPr id="3" name="Slide Number Placeholder 2">
            <a:extLst>
              <a:ext uri="{FF2B5EF4-FFF2-40B4-BE49-F238E27FC236}">
                <a16:creationId xmlns:a16="http://schemas.microsoft.com/office/drawing/2014/main" id="{33E59418-5B00-1B81-2BE6-3EAAD82FB143}"/>
              </a:ext>
            </a:extLst>
          </p:cNvPr>
          <p:cNvSpPr>
            <a:spLocks noGrp="1"/>
          </p:cNvSpPr>
          <p:nvPr>
            <p:ph type="sldNum" sz="quarter" idx="12"/>
          </p:nvPr>
        </p:nvSpPr>
        <p:spPr>
          <a:xfrm>
            <a:off x="8737600" y="6356351"/>
            <a:ext cx="2844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0FBB8BA-9C6A-4A48-A369-70FBD2FA98D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33</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99199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02DB-2964-1EC8-CCE8-677D7267F700}"/>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08AA352-0681-BBB8-E87E-4410E5B29D4B}"/>
              </a:ext>
            </a:extLst>
          </p:cNvPr>
          <p:cNvSpPr>
            <a:spLocks noGrp="1"/>
          </p:cNvSpPr>
          <p:nvPr>
            <p:ph sz="half" idx="1"/>
          </p:nvPr>
        </p:nvSpPr>
        <p:spPr>
          <a:xfrm>
            <a:off x="863601" y="2478088"/>
            <a:ext cx="5181600" cy="3565525"/>
          </a:xfrm>
        </p:spPr>
        <p:txBody>
          <a:bodyPr>
            <a:normAutofit/>
          </a:bodyPr>
          <a:lstStyle/>
          <a:p>
            <a:pPr marL="457200" indent="-457200">
              <a:buFont typeface="Arial"/>
              <a:buAutoNum type="alphaUcPeriod"/>
            </a:pPr>
            <a:r>
              <a:rPr lang="en-US" sz="2000" dirty="0">
                <a:effectLst/>
                <a:latin typeface="Arial" panose="020B0604020202020204" pitchFamily="34" charset="0"/>
                <a:ea typeface="Times New Roman" panose="02020603050405020304" pitchFamily="18" charset="0"/>
                <a:cs typeface="Arial" panose="020B0604020202020204" pitchFamily="34" charset="0"/>
              </a:rPr>
              <a:t>No. </a:t>
            </a:r>
            <a:r>
              <a:rPr lang="en-US" sz="2000" dirty="0">
                <a:latin typeface="Arial" panose="020B0604020202020204" pitchFamily="34" charset="0"/>
                <a:ea typeface="Times New Roman" panose="02020603050405020304" pitchFamily="18" charset="0"/>
                <a:cs typeface="Arial" panose="020B0604020202020204" pitchFamily="34" charset="0"/>
              </a:rPr>
              <a:t>Part of being managing partner is accepting responsibility that the firm is providing its services appropriately. Operational </a:t>
            </a:r>
            <a:r>
              <a:rPr lang="en-US" sz="2000" dirty="0">
                <a:effectLst/>
                <a:latin typeface="Arial" panose="020B0604020202020204" pitchFamily="34" charset="0"/>
                <a:ea typeface="Times New Roman" panose="02020603050405020304" pitchFamily="18" charset="0"/>
                <a:cs typeface="Arial" panose="020B0604020202020204" pitchFamily="34" charset="0"/>
              </a:rPr>
              <a:t>responsibility for the system of quality management may be assigned to another individual and the managing partner may further assign roles, procedures, tasks, or actions to other individuals to assist the individual in fulfilling the responsibilities.</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marL="457200" indent="-457200">
              <a:buAutoNum type="alphaUcPeriod"/>
            </a:pPr>
            <a:endParaRPr lang="en-US" sz="2000" dirty="0"/>
          </a:p>
        </p:txBody>
      </p:sp>
      <p:pic>
        <p:nvPicPr>
          <p:cNvPr id="5" name="Picture 4" descr="A pink and yellow speech bubbles with black text&#10;&#10;Description automatically generated">
            <a:extLst>
              <a:ext uri="{FF2B5EF4-FFF2-40B4-BE49-F238E27FC236}">
                <a16:creationId xmlns:a16="http://schemas.microsoft.com/office/drawing/2014/main" id="{B75833C9-9035-FEB2-FD3A-6C8E65F60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180" y="2657475"/>
            <a:ext cx="3519489" cy="3519489"/>
          </a:xfrm>
          <a:prstGeom prst="rect">
            <a:avLst/>
          </a:prstGeom>
          <a:noFill/>
        </p:spPr>
      </p:pic>
      <p:sp>
        <p:nvSpPr>
          <p:cNvPr id="3" name="Slide Number Placeholder 2">
            <a:extLst>
              <a:ext uri="{FF2B5EF4-FFF2-40B4-BE49-F238E27FC236}">
                <a16:creationId xmlns:a16="http://schemas.microsoft.com/office/drawing/2014/main" id="{EE9AF72E-8E67-918B-A35D-E48148245D31}"/>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FBB8BA-9C6A-4A48-A369-70FBD2FA98DA}"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Title 6">
            <a:extLst>
              <a:ext uri="{FF2B5EF4-FFF2-40B4-BE49-F238E27FC236}">
                <a16:creationId xmlns:a16="http://schemas.microsoft.com/office/drawing/2014/main" id="{5C700E16-FDFE-17ED-FBF2-42A175A8789B}"/>
              </a:ext>
            </a:extLst>
          </p:cNvPr>
          <p:cNvSpPr>
            <a:spLocks noGrp="1"/>
          </p:cNvSpPr>
          <p:nvPr>
            <p:ph type="title"/>
          </p:nvPr>
        </p:nvSpPr>
        <p:spPr>
          <a:xfrm>
            <a:off x="381000" y="242888"/>
            <a:ext cx="10972800" cy="2235200"/>
          </a:xfrm>
        </p:spPr>
        <p:txBody>
          <a:bodyPr>
            <a:normAutofit/>
          </a:bodyPr>
          <a:lstStyle/>
          <a:p>
            <a:pPr>
              <a:lnSpc>
                <a:spcPct val="115000"/>
              </a:lnSpc>
              <a:spcAft>
                <a:spcPts val="10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Q: If the firm’s managing partner is a tax practitioner and not involved in the firm’s attest work, can someone else be assigned ultimate responsibility and accountability for the firm’s syste</a:t>
            </a:r>
            <a:r>
              <a:rPr lang="en-US" sz="2000" dirty="0">
                <a:latin typeface="Arial" panose="020B0604020202020204" pitchFamily="34" charset="0"/>
                <a:ea typeface="Times New Roman" panose="02020603050405020304" pitchFamily="18" charset="0"/>
                <a:cs typeface="Arial" panose="020B0604020202020204" pitchFamily="34" charset="0"/>
              </a:rPr>
              <a:t>m of quality management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p:txBody>
      </p:sp>
    </p:spTree>
    <p:extLst>
      <p:ext uri="{BB962C8B-B14F-4D97-AF65-F5344CB8AC3E}">
        <p14:creationId xmlns:p14="http://schemas.microsoft.com/office/powerpoint/2010/main" val="3984407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3CAF-C64D-168A-CDEC-41A9FF7347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000483D-804C-BA27-DCF4-C7235D368F2B}"/>
              </a:ext>
            </a:extLst>
          </p:cNvPr>
          <p:cNvSpPr>
            <a:spLocks noGrp="1"/>
          </p:cNvSpPr>
          <p:nvPr>
            <p:ph type="title"/>
          </p:nvPr>
        </p:nvSpPr>
        <p:spPr>
          <a:xfrm>
            <a:off x="609600" y="274639"/>
            <a:ext cx="10972800" cy="1550986"/>
          </a:xfrm>
        </p:spPr>
        <p:txBody>
          <a:bodyPr anchor="ctr">
            <a:normAutofit/>
          </a:bodyPr>
          <a:lstStyle/>
          <a:p>
            <a:pPr>
              <a:lnSpc>
                <a:spcPct val="90000"/>
              </a:lnSpc>
              <a:spcAft>
                <a:spcPts val="1000"/>
              </a:spcAft>
            </a:pPr>
            <a:r>
              <a:rPr lang="en-US" sz="2000" dirty="0">
                <a:effectLst/>
              </a:rPr>
              <a:t>Q: </a:t>
            </a:r>
            <a:r>
              <a:rPr lang="en-US" sz="2000" dirty="0">
                <a:effectLst/>
                <a:latin typeface="Arial" panose="020B0604020202020204" pitchFamily="34" charset="0"/>
                <a:ea typeface="Times New Roman" panose="02020603050405020304" pitchFamily="18" charset="0"/>
                <a:cs typeface="Arial" panose="020B0604020202020204" pitchFamily="34" charset="0"/>
              </a:rPr>
              <a:t>Is a peer review required when the firm has completed its adoption of the QM standards? Is a peer review required for a firm to evaluate its system of quality management?</a:t>
            </a:r>
            <a:br>
              <a:rPr lang="en-US" sz="1800" dirty="0">
                <a:effectLst/>
                <a:latin typeface="Calibri" panose="020F0502020204030204" pitchFamily="34" charset="0"/>
                <a:ea typeface="Times New Roman" panose="02020603050405020304" pitchFamily="18" charset="0"/>
                <a:cs typeface="Arial" panose="020B0604020202020204" pitchFamily="34" charset="0"/>
              </a:rPr>
            </a:br>
            <a:br>
              <a:rPr lang="en-US" sz="1900" dirty="0">
                <a:effectLst/>
              </a:rPr>
            </a:br>
            <a:r>
              <a:rPr lang="en-US" sz="1900" b="1" dirty="0">
                <a:effectLst/>
              </a:rPr>
              <a:t> </a:t>
            </a:r>
            <a:endParaRPr lang="en-US" sz="1900" dirty="0"/>
          </a:p>
        </p:txBody>
      </p:sp>
      <p:pic>
        <p:nvPicPr>
          <p:cNvPr id="5" name="Picture 4" descr="A pink and yellow speech bubbles with black text&#10;&#10;Description automatically generated">
            <a:extLst>
              <a:ext uri="{FF2B5EF4-FFF2-40B4-BE49-F238E27FC236}">
                <a16:creationId xmlns:a16="http://schemas.microsoft.com/office/drawing/2014/main" id="{A8608DCA-78FB-42C8-CFA3-8F3664F34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330" y="1825625"/>
            <a:ext cx="4351339" cy="4351339"/>
          </a:xfrm>
          <a:prstGeom prst="rect">
            <a:avLst/>
          </a:prstGeom>
          <a:noFill/>
        </p:spPr>
      </p:pic>
      <p:sp>
        <p:nvSpPr>
          <p:cNvPr id="12" name="Content Placeholder 2">
            <a:extLst>
              <a:ext uri="{FF2B5EF4-FFF2-40B4-BE49-F238E27FC236}">
                <a16:creationId xmlns:a16="http://schemas.microsoft.com/office/drawing/2014/main" id="{D2A7F829-5407-5D94-308B-ADA564144BC0}"/>
              </a:ext>
            </a:extLst>
          </p:cNvPr>
          <p:cNvSpPr>
            <a:spLocks noGrp="1"/>
          </p:cNvSpPr>
          <p:nvPr>
            <p:ph sz="half" idx="2"/>
          </p:nvPr>
        </p:nvSpPr>
        <p:spPr>
          <a:xfrm>
            <a:off x="6172200" y="1825625"/>
            <a:ext cx="5181600" cy="4351339"/>
          </a:xfrm>
        </p:spPr>
        <p:txBody>
          <a:bodyPr>
            <a:normAutofit/>
          </a:bodyPr>
          <a:lstStyle/>
          <a:p>
            <a:pPr marL="457200" indent="-457200">
              <a:lnSpc>
                <a:spcPct val="90000"/>
              </a:lnSpc>
              <a:spcAft>
                <a:spcPts val="1000"/>
              </a:spcAft>
              <a:buFont typeface="Arial"/>
              <a:buAutoNum type="alphaUcPeriod"/>
            </a:pPr>
            <a:r>
              <a:rPr lang="en-US" sz="2200" dirty="0"/>
              <a:t>There is no requirement in the QM standards about the timing of a firm’s peer review. </a:t>
            </a:r>
            <a:r>
              <a:rPr lang="en-US" sz="2200" dirty="0">
                <a:effectLst/>
                <a:latin typeface="Arial" panose="020B0604020202020204" pitchFamily="34" charset="0"/>
                <a:ea typeface="Times New Roman" panose="02020603050405020304" pitchFamily="18" charset="0"/>
                <a:cs typeface="Arial" panose="020B0604020202020204" pitchFamily="34" charset="0"/>
              </a:rPr>
              <a:t>QM 10 does not require the firm to obtain an independent evaluation (for example, a peer review report or report on service organization controls) on its SOQM annually or preclude the firm from doing so. </a:t>
            </a:r>
            <a:endParaRPr lang="en-US" sz="2200" dirty="0">
              <a:effectLst/>
            </a:endParaRPr>
          </a:p>
          <a:p>
            <a:pPr marL="0" indent="0">
              <a:lnSpc>
                <a:spcPct val="90000"/>
              </a:lnSpc>
              <a:buNone/>
            </a:pPr>
            <a:endParaRPr lang="en-US" sz="2300" dirty="0"/>
          </a:p>
        </p:txBody>
      </p:sp>
      <p:sp>
        <p:nvSpPr>
          <p:cNvPr id="3" name="Slide Number Placeholder 2">
            <a:extLst>
              <a:ext uri="{FF2B5EF4-FFF2-40B4-BE49-F238E27FC236}">
                <a16:creationId xmlns:a16="http://schemas.microsoft.com/office/drawing/2014/main" id="{B1CA218E-4D2A-A2EA-856A-3A84BE5EB63B}"/>
              </a:ext>
            </a:extLst>
          </p:cNvPr>
          <p:cNvSpPr>
            <a:spLocks noGrp="1"/>
          </p:cNvSpPr>
          <p:nvPr>
            <p:ph type="sldNum" sz="quarter" idx="12"/>
          </p:nvPr>
        </p:nvSpPr>
        <p:spPr>
          <a:xfrm>
            <a:off x="8737600" y="6356351"/>
            <a:ext cx="2844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0FBB8BA-9C6A-4A48-A369-70FBD2FA98D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35</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803984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E0E2-2315-A57B-08C8-0B5B63A172EA}"/>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2CC9470-6501-372C-8F8B-4CAB4F05FA9F}"/>
              </a:ext>
            </a:extLst>
          </p:cNvPr>
          <p:cNvSpPr>
            <a:spLocks noGrp="1"/>
          </p:cNvSpPr>
          <p:nvPr>
            <p:ph sz="half" idx="1"/>
          </p:nvPr>
        </p:nvSpPr>
        <p:spPr>
          <a:xfrm>
            <a:off x="863600" y="2478088"/>
            <a:ext cx="7873999" cy="3565525"/>
          </a:xfrm>
        </p:spPr>
        <p:txBody>
          <a:bodyPr>
            <a:normAutofit/>
          </a:bodyPr>
          <a:lstStyle/>
          <a:p>
            <a:pPr marL="457200" indent="-457200">
              <a:buAutoNum type="alphaUcPeriod"/>
            </a:pPr>
            <a:r>
              <a:rPr lang="en-US" sz="2000" dirty="0">
                <a:effectLst/>
                <a:latin typeface="Arial" panose="020B0604020202020204" pitchFamily="34" charset="0"/>
                <a:ea typeface="Times New Roman" panose="02020603050405020304" pitchFamily="18" charset="0"/>
                <a:cs typeface="Arial" panose="020B0604020202020204" pitchFamily="34" charset="0"/>
              </a:rPr>
              <a:t>A root cause analysis is about getting to the fundamental cause(s) of a problem. How a root cause analysis is performed is up to the firm. Generally, it is a structured approach to understanding the problem and why it happened. </a:t>
            </a:r>
          </a:p>
          <a:p>
            <a:pPr marL="0" marR="0" indent="0" algn="just">
              <a:lnSpc>
                <a:spcPct val="115000"/>
              </a:lnSpc>
              <a:spcAft>
                <a:spcPts val="1000"/>
              </a:spcAft>
              <a:buNone/>
            </a:pP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15000"/>
              </a:lnSpc>
              <a:spcAft>
                <a:spcPts val="1000"/>
              </a:spcAft>
              <a:buNone/>
            </a:pPr>
            <a:r>
              <a:rPr lang="en-US" sz="1800">
                <a:effectLst/>
                <a:latin typeface="Arial" panose="020B0604020202020204" pitchFamily="34" charset="0"/>
                <a:ea typeface="Times New Roman" panose="02020603050405020304" pitchFamily="18" charset="0"/>
                <a:cs typeface="Arial" panose="020B0604020202020204" pitchFamily="34" charset="0"/>
              </a:rPr>
              <a:t>The PCAOB issued a </a:t>
            </a:r>
            <a:r>
              <a:rPr lang="en-US" sz="1800" u="sng">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Spotlight document</a:t>
            </a:r>
            <a:r>
              <a:rPr lang="en-US" sz="1800">
                <a:effectLst/>
                <a:latin typeface="Arial" panose="020B0604020202020204" pitchFamily="34" charset="0"/>
                <a:ea typeface="Times New Roman" panose="02020603050405020304" pitchFamily="18" charset="0"/>
                <a:cs typeface="Arial" panose="020B0604020202020204" pitchFamily="34" charset="0"/>
              </a:rPr>
              <a:t> in April 2024 titled </a:t>
            </a:r>
            <a:r>
              <a:rPr lang="en-US" sz="1800" i="1">
                <a:effectLst/>
                <a:latin typeface="Arial" panose="020B0604020202020204" pitchFamily="34" charset="0"/>
                <a:ea typeface="Times New Roman" panose="02020603050405020304" pitchFamily="18" charset="0"/>
                <a:cs typeface="Arial" panose="020B0604020202020204" pitchFamily="34" charset="0"/>
              </a:rPr>
              <a:t>Root Cause Analysis – An Effective Practice To Drive Audit Quality</a:t>
            </a:r>
            <a:r>
              <a:rPr lang="en-US" sz="1800">
                <a:effectLst/>
                <a:latin typeface="Arial" panose="020B0604020202020204" pitchFamily="34" charset="0"/>
                <a:ea typeface="Times New Roman" panose="02020603050405020304" pitchFamily="18" charset="0"/>
                <a:cs typeface="Arial" panose="020B0604020202020204" pitchFamily="34" charset="0"/>
              </a:rPr>
              <a:t> that practitioners may find useful in gaining an understanding of how to conduct a root cause analysis.</a:t>
            </a:r>
            <a:endParaRPr lang="en-US" sz="180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5" name="Picture 4" descr="A pink and yellow speech bubbles with black text&#10;&#10;Description automatically generated">
            <a:extLst>
              <a:ext uri="{FF2B5EF4-FFF2-40B4-BE49-F238E27FC236}">
                <a16:creationId xmlns:a16="http://schemas.microsoft.com/office/drawing/2014/main" id="{68976466-3F40-999D-C4CF-782D44F12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1024" y="2014538"/>
            <a:ext cx="1857375" cy="1857375"/>
          </a:xfrm>
          <a:prstGeom prst="rect">
            <a:avLst/>
          </a:prstGeom>
          <a:noFill/>
        </p:spPr>
      </p:pic>
      <p:sp>
        <p:nvSpPr>
          <p:cNvPr id="3" name="Slide Number Placeholder 2">
            <a:extLst>
              <a:ext uri="{FF2B5EF4-FFF2-40B4-BE49-F238E27FC236}">
                <a16:creationId xmlns:a16="http://schemas.microsoft.com/office/drawing/2014/main" id="{892D52A6-8F19-DA85-318E-D52EBD1DDBE4}"/>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FBB8BA-9C6A-4A48-A369-70FBD2FA98DA}"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Title 6">
            <a:extLst>
              <a:ext uri="{FF2B5EF4-FFF2-40B4-BE49-F238E27FC236}">
                <a16:creationId xmlns:a16="http://schemas.microsoft.com/office/drawing/2014/main" id="{90A2A763-402F-150C-A8AA-975C2A177014}"/>
              </a:ext>
            </a:extLst>
          </p:cNvPr>
          <p:cNvSpPr>
            <a:spLocks noGrp="1"/>
          </p:cNvSpPr>
          <p:nvPr>
            <p:ph type="title"/>
          </p:nvPr>
        </p:nvSpPr>
        <p:spPr>
          <a:xfrm>
            <a:off x="381000" y="242888"/>
            <a:ext cx="10972800" cy="2235200"/>
          </a:xfrm>
        </p:spPr>
        <p:txBody>
          <a:bodyPr>
            <a:normAutofit/>
          </a:bodyPr>
          <a:lstStyle/>
          <a:p>
            <a:pPr>
              <a:lnSpc>
                <a:spcPct val="115000"/>
              </a:lnSpc>
              <a:spcAft>
                <a:spcPts val="10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Q: The QM standards have a new requirement for firms to investigate the root causes of identified deficiencies in a SOQM. How does a firm conduct a root cause analysis?</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p:txBody>
      </p:sp>
    </p:spTree>
    <p:extLst>
      <p:ext uri="{BB962C8B-B14F-4D97-AF65-F5344CB8AC3E}">
        <p14:creationId xmlns:p14="http://schemas.microsoft.com/office/powerpoint/2010/main" val="2747660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A53E7F-6A2D-B5D0-C05F-38E9593799D3}"/>
              </a:ext>
            </a:extLst>
          </p:cNvPr>
          <p:cNvSpPr>
            <a:spLocks noGrp="1"/>
          </p:cNvSpPr>
          <p:nvPr>
            <p:ph type="title"/>
          </p:nvPr>
        </p:nvSpPr>
        <p:spPr/>
        <p:txBody>
          <a:bodyPr/>
          <a:lstStyle/>
          <a:p>
            <a:pPr indent="0"/>
            <a:r>
              <a:rPr lang="en-US" sz="4267" dirty="0">
                <a:solidFill>
                  <a:schemeClr val="bg1"/>
                </a:solidFill>
              </a:rPr>
              <a:t>Resources</a:t>
            </a:r>
            <a:br>
              <a:rPr lang="en-US" sz="4267" dirty="0">
                <a:solidFill>
                  <a:schemeClr val="bg1"/>
                </a:solidFill>
              </a:rPr>
            </a:br>
            <a:br>
              <a:rPr lang="en-US" sz="4267" dirty="0">
                <a:solidFill>
                  <a:schemeClr val="bg1"/>
                </a:solidFill>
              </a:rPr>
            </a:br>
            <a:endParaRPr lang="en-US" sz="4267" dirty="0">
              <a:solidFill>
                <a:schemeClr val="bg1"/>
              </a:solidFill>
            </a:endParaRPr>
          </a:p>
        </p:txBody>
      </p:sp>
      <p:sp>
        <p:nvSpPr>
          <p:cNvPr id="3" name="Slide Number Placeholder 10">
            <a:extLst>
              <a:ext uri="{FF2B5EF4-FFF2-40B4-BE49-F238E27FC236}">
                <a16:creationId xmlns:a16="http://schemas.microsoft.com/office/drawing/2014/main" id="{C0B65F40-0C89-3F92-926F-E06A57A46C4E}"/>
              </a:ext>
            </a:extLst>
          </p:cNvPr>
          <p:cNvSpPr txBox="1">
            <a:spLocks/>
          </p:cNvSpPr>
          <p:nvPr/>
        </p:nvSpPr>
        <p:spPr>
          <a:xfrm>
            <a:off x="391886" y="6249084"/>
            <a:ext cx="452252" cy="3060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6570B61-B9AF-4716-8C59-09E0A1DBDEB1}"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19088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6B26-9DAE-476F-A5DD-2054391B72F7}"/>
              </a:ext>
            </a:extLst>
          </p:cNvPr>
          <p:cNvSpPr>
            <a:spLocks noGrp="1"/>
          </p:cNvSpPr>
          <p:nvPr>
            <p:ph type="title"/>
          </p:nvPr>
        </p:nvSpPr>
        <p:spPr>
          <a:xfrm>
            <a:off x="611371" y="532783"/>
            <a:ext cx="10971028" cy="902612"/>
          </a:xfrm>
        </p:spPr>
        <p:txBody>
          <a:bodyPr/>
          <a:lstStyle/>
          <a:p>
            <a:r>
              <a:rPr lang="en-US" sz="3200" dirty="0">
                <a:latin typeface="Arial" panose="020B0604020202020204" pitchFamily="34" charset="0"/>
                <a:cs typeface="Arial" panose="020B0604020202020204" pitchFamily="34" charset="0"/>
              </a:rPr>
              <a:t>Quality Management Resources</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5A3B589A-2DF0-432A-9270-B6570D88D441}"/>
              </a:ext>
            </a:extLst>
          </p:cNvPr>
          <p:cNvSpPr>
            <a:spLocks noGrp="1"/>
          </p:cNvSpPr>
          <p:nvPr>
            <p:ph type="body" sz="quarter" idx="13"/>
          </p:nvPr>
        </p:nvSpPr>
        <p:spPr>
          <a:xfrm>
            <a:off x="610486" y="1156625"/>
            <a:ext cx="10971028" cy="4348716"/>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aicpa-cima.com/auditqm </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824494-2235-0BDD-F75A-AF56403FB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69" y="1739813"/>
            <a:ext cx="11423000" cy="3961562"/>
          </a:xfrm>
          <a:prstGeom prst="rect">
            <a:avLst/>
          </a:prstGeom>
        </p:spPr>
      </p:pic>
      <p:sp>
        <p:nvSpPr>
          <p:cNvPr id="3" name="Slide Number Placeholder 10">
            <a:extLst>
              <a:ext uri="{FF2B5EF4-FFF2-40B4-BE49-F238E27FC236}">
                <a16:creationId xmlns:a16="http://schemas.microsoft.com/office/drawing/2014/main" id="{CE192224-8E78-2D46-6D61-72751E7D1DE8}"/>
              </a:ext>
            </a:extLst>
          </p:cNvPr>
          <p:cNvSpPr txBox="1">
            <a:spLocks/>
          </p:cNvSpPr>
          <p:nvPr/>
        </p:nvSpPr>
        <p:spPr>
          <a:xfrm>
            <a:off x="166255" y="6332209"/>
            <a:ext cx="452252" cy="3060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6570B61-B9AF-4716-8C59-09E0A1DBDEB1}" type="slidenum">
              <a:rPr kumimoji="0" lang="en-US" sz="1200" b="0" i="0" u="none" strike="noStrike" kern="1200" cap="none" spc="0" normalizeH="0" baseline="0" noProof="0" smtClean="0">
                <a:ln>
                  <a:noFill/>
                </a:ln>
                <a:solidFill>
                  <a:srgbClr val="1D1D1D">
                    <a:lumMod val="50000"/>
                    <a:lumOff val="50000"/>
                  </a:srgb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1D1D1D">
                  <a:lumMod val="50000"/>
                  <a:lumOff val="5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926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CCC51E4-5969-4040-82D6-70D3C71C3AF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24" r="937" b="-4"/>
          <a:stretch/>
        </p:blipFill>
        <p:spPr>
          <a:xfrm>
            <a:off x="3907622" y="1794004"/>
            <a:ext cx="3420596" cy="4520560"/>
          </a:xfrm>
          <a:prstGeom prst="rect">
            <a:avLst/>
          </a:prstGeom>
        </p:spPr>
      </p:pic>
      <p:sp>
        <p:nvSpPr>
          <p:cNvPr id="14" name="Content Placeholder 13">
            <a:extLst>
              <a:ext uri="{FF2B5EF4-FFF2-40B4-BE49-F238E27FC236}">
                <a16:creationId xmlns:a16="http://schemas.microsoft.com/office/drawing/2014/main" id="{697A304F-9077-315D-3371-01EB445281F8}"/>
              </a:ext>
            </a:extLst>
          </p:cNvPr>
          <p:cNvSpPr>
            <a:spLocks noGrp="1"/>
          </p:cNvSpPr>
          <p:nvPr>
            <p:ph sz="half" idx="1"/>
          </p:nvPr>
        </p:nvSpPr>
        <p:spPr>
          <a:xfrm>
            <a:off x="7437704" y="1170431"/>
            <a:ext cx="4484480" cy="5344341"/>
          </a:xfrm>
        </p:spPr>
        <p:txBody>
          <a:bodyPr vert="horz" lIns="91440" tIns="45720" rIns="91440" bIns="45720" rtlCol="0" anchor="t">
            <a:noAutofit/>
          </a:bodyPr>
          <a:lstStyle/>
          <a:p>
            <a:pPr marL="228594" indent="-228594"/>
            <a:r>
              <a:rPr lang="en-US" sz="1867" dirty="0">
                <a:solidFill>
                  <a:srgbClr val="000000"/>
                </a:solidFill>
                <a:latin typeface="Arial" panose="020B0604020202020204" pitchFamily="34" charset="0"/>
                <a:cs typeface="Arial" panose="020B0604020202020204" pitchFamily="34" charset="0"/>
                <a:hlinkClick r:id="rId4"/>
              </a:rPr>
              <a:t>QM Practice aid </a:t>
            </a:r>
            <a:r>
              <a:rPr lang="en-US" sz="1867" dirty="0">
                <a:solidFill>
                  <a:srgbClr val="000000"/>
                </a:solidFill>
                <a:latin typeface="Arial" panose="020B0604020202020204" pitchFamily="34" charset="0"/>
                <a:cs typeface="Arial" panose="020B0604020202020204" pitchFamily="34" charset="0"/>
              </a:rPr>
              <a:t>is available in two versions: </a:t>
            </a:r>
            <a:endParaRPr lang="en-US" dirty="0">
              <a:latin typeface="Arial" panose="020B0604020202020204" pitchFamily="34" charset="0"/>
              <a:cs typeface="Arial" panose="020B0604020202020204" pitchFamily="34" charset="0"/>
            </a:endParaRPr>
          </a:p>
          <a:p>
            <a:pPr marL="989729" lvl="1" indent="-380144"/>
            <a:r>
              <a:rPr lang="en-US" sz="1867" dirty="0">
                <a:solidFill>
                  <a:srgbClr val="000000"/>
                </a:solidFill>
                <a:latin typeface="Arial" panose="020B0604020202020204" pitchFamily="34" charset="0"/>
                <a:cs typeface="Arial" panose="020B0604020202020204" pitchFamily="34" charset="0"/>
              </a:rPr>
              <a:t>Sole practitioners</a:t>
            </a:r>
          </a:p>
          <a:p>
            <a:pPr marL="989729" lvl="1" indent="-380144"/>
            <a:r>
              <a:rPr lang="en-US" sz="1867" dirty="0">
                <a:solidFill>
                  <a:srgbClr val="000000"/>
                </a:solidFill>
                <a:latin typeface="Arial" panose="020B0604020202020204" pitchFamily="34" charset="0"/>
                <a:cs typeface="Arial" panose="020B0604020202020204" pitchFamily="34" charset="0"/>
              </a:rPr>
              <a:t>Small- and medium-sized firms</a:t>
            </a:r>
          </a:p>
          <a:p>
            <a:pPr marL="304792" indent="-304792"/>
            <a:r>
              <a:rPr lang="en-US" sz="1867" dirty="0">
                <a:solidFill>
                  <a:srgbClr val="000000"/>
                </a:solidFill>
                <a:latin typeface="Arial" panose="020B0604020202020204" pitchFamily="34" charset="0"/>
                <a:cs typeface="Arial" panose="020B0604020202020204" pitchFamily="34" charset="0"/>
              </a:rPr>
              <a:t>Each version contains:</a:t>
            </a:r>
          </a:p>
          <a:p>
            <a:pPr marL="989729" lvl="1" indent="-380144"/>
            <a:r>
              <a:rPr lang="en-US" sz="1600" dirty="0">
                <a:solidFill>
                  <a:srgbClr val="000000"/>
                </a:solidFill>
                <a:latin typeface="Arial" panose="020B0604020202020204" pitchFamily="34" charset="0"/>
                <a:cs typeface="Arial" panose="020B0604020202020204" pitchFamily="34" charset="0"/>
              </a:rPr>
              <a:t>How to use this practice aid</a:t>
            </a:r>
          </a:p>
          <a:p>
            <a:pPr marL="989729" lvl="1" indent="-380144"/>
            <a:r>
              <a:rPr lang="en-US" sz="1600" dirty="0">
                <a:solidFill>
                  <a:srgbClr val="000000"/>
                </a:solidFill>
                <a:latin typeface="Arial" panose="020B0604020202020204" pitchFamily="34" charset="0"/>
                <a:cs typeface="Arial" panose="020B0604020202020204" pitchFamily="34" charset="0"/>
              </a:rPr>
              <a:t>Overview of SQMS No. 1</a:t>
            </a:r>
          </a:p>
          <a:p>
            <a:pPr marL="989729" lvl="1" indent="-380144"/>
            <a:r>
              <a:rPr lang="en-US" sz="1600" dirty="0">
                <a:solidFill>
                  <a:srgbClr val="000000"/>
                </a:solidFill>
                <a:latin typeface="Arial" panose="020B0604020202020204" pitchFamily="34" charset="0"/>
                <a:cs typeface="Arial" panose="020B0604020202020204" pitchFamily="34" charset="0"/>
              </a:rPr>
              <a:t>Overview of risk assessment requirements</a:t>
            </a:r>
          </a:p>
          <a:p>
            <a:pPr marL="989729" lvl="1" indent="-380144"/>
            <a:r>
              <a:rPr lang="en-US" sz="1600" dirty="0">
                <a:solidFill>
                  <a:srgbClr val="000000"/>
                </a:solidFill>
                <a:latin typeface="Arial" panose="020B0604020202020204" pitchFamily="34" charset="0"/>
                <a:cs typeface="Arial" panose="020B0604020202020204" pitchFamily="34" charset="0"/>
              </a:rPr>
              <a:t>Library of quality objectives, potential risks, and potential responses</a:t>
            </a:r>
          </a:p>
          <a:p>
            <a:pPr marL="989729" lvl="1" indent="-380144"/>
            <a:r>
              <a:rPr lang="en-US" sz="1600" dirty="0">
                <a:solidFill>
                  <a:srgbClr val="000000"/>
                </a:solidFill>
                <a:latin typeface="Arial" panose="020B0604020202020204" pitchFamily="34" charset="0"/>
                <a:cs typeface="Arial" panose="020B0604020202020204" pitchFamily="34" charset="0"/>
              </a:rPr>
              <a:t>Monitoring and remediation process</a:t>
            </a:r>
          </a:p>
          <a:p>
            <a:pPr marL="304792" indent="-304792"/>
            <a:r>
              <a:rPr lang="en-US" sz="1867" dirty="0">
                <a:solidFill>
                  <a:srgbClr val="000000"/>
                </a:solidFill>
                <a:latin typeface="Arial" panose="020B0604020202020204" pitchFamily="34" charset="0"/>
                <a:cs typeface="Arial" panose="020B0604020202020204" pitchFamily="34" charset="0"/>
              </a:rPr>
              <a:t>Works in tandem with the Example QM Risk Assessment template, which provides a starting point </a:t>
            </a:r>
          </a:p>
        </p:txBody>
      </p:sp>
      <p:sp>
        <p:nvSpPr>
          <p:cNvPr id="7" name="Title 1">
            <a:extLst>
              <a:ext uri="{FF2B5EF4-FFF2-40B4-BE49-F238E27FC236}">
                <a16:creationId xmlns:a16="http://schemas.microsoft.com/office/drawing/2014/main" id="{875B3D95-9BAA-505B-0183-A790DF104588}"/>
              </a:ext>
            </a:extLst>
          </p:cNvPr>
          <p:cNvSpPr>
            <a:spLocks noGrp="1"/>
          </p:cNvSpPr>
          <p:nvPr/>
        </p:nvSpPr>
        <p:spPr>
          <a:xfrm>
            <a:off x="392381" y="502229"/>
            <a:ext cx="9080233" cy="585216"/>
          </a:xfrm>
          <a:prstGeom prst="rect">
            <a:avLst/>
          </a:prstGeom>
        </p:spPr>
        <p:txBody>
          <a:bodyPr vert="horz" lIns="0" tIns="0" rIns="0" bIns="0" rtlCol="0" anchor="t">
            <a:noAutofit/>
          </a:bodyPr>
          <a:lstStyle>
            <a:lvl1pPr algn="l" defTabSz="457189" rtl="0" eaLnBrk="1" latinLnBrk="0" hangingPunct="1">
              <a:spcBef>
                <a:spcPct val="0"/>
              </a:spcBef>
              <a:buNone/>
              <a:defRPr sz="2200" kern="1200">
                <a:solidFill>
                  <a:schemeClr val="tx2"/>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2246C"/>
                </a:solidFill>
                <a:effectLst/>
                <a:uLnTx/>
                <a:uFillTx/>
                <a:latin typeface="Arial" panose="020B0604020202020204" pitchFamily="34" charset="0"/>
                <a:ea typeface="+mj-ea"/>
                <a:cs typeface="Arial" panose="020B0604020202020204" pitchFamily="34" charset="0"/>
              </a:rPr>
              <a:t>Quality Management Practice Aids  </a:t>
            </a:r>
          </a:p>
        </p:txBody>
      </p:sp>
      <p:grpSp>
        <p:nvGrpSpPr>
          <p:cNvPr id="6" name="Group 5">
            <a:extLst>
              <a:ext uri="{FF2B5EF4-FFF2-40B4-BE49-F238E27FC236}">
                <a16:creationId xmlns:a16="http://schemas.microsoft.com/office/drawing/2014/main" id="{B36E9AB6-4CF8-6532-BDC3-8BF2ED4506B1}"/>
              </a:ext>
            </a:extLst>
          </p:cNvPr>
          <p:cNvGrpSpPr/>
          <p:nvPr/>
        </p:nvGrpSpPr>
        <p:grpSpPr>
          <a:xfrm>
            <a:off x="378280" y="1217355"/>
            <a:ext cx="3419856" cy="4520560"/>
            <a:chOff x="378280" y="1217355"/>
            <a:chExt cx="3419856" cy="4520560"/>
          </a:xfrm>
        </p:grpSpPr>
        <p:pic>
          <p:nvPicPr>
            <p:cNvPr id="8" name="Content Placeholder 7">
              <a:extLst>
                <a:ext uri="{FF2B5EF4-FFF2-40B4-BE49-F238E27FC236}">
                  <a16:creationId xmlns:a16="http://schemas.microsoft.com/office/drawing/2014/main" id="{0A74A68E-F67B-4791-B256-691FF8F07119}"/>
                </a:ext>
              </a:extLst>
            </p:cNvPr>
            <p:cNvPicPr>
              <a:picLocks noChangeAspect="1"/>
            </p:cNvPicPr>
            <p:nvPr/>
          </p:nvPicPr>
          <p:blipFill rotWithShape="1">
            <a:blip r:embed="rId5">
              <a:extLst>
                <a:ext uri="{28A0092B-C50C-407E-A947-70E740481C1C}">
                  <a14:useLocalDpi xmlns:a14="http://schemas.microsoft.com/office/drawing/2010/main" val="0"/>
                </a:ext>
              </a:extLst>
            </a:blip>
            <a:srcRect l="459" r="-4" b="-4"/>
            <a:stretch/>
          </p:blipFill>
          <p:spPr>
            <a:xfrm>
              <a:off x="378280" y="1217355"/>
              <a:ext cx="3419856" cy="4520560"/>
            </a:xfrm>
            <a:prstGeom prst="rect">
              <a:avLst/>
            </a:prstGeom>
          </p:spPr>
        </p:pic>
        <p:sp>
          <p:nvSpPr>
            <p:cNvPr id="4" name="Oval 3">
              <a:extLst>
                <a:ext uri="{FF2B5EF4-FFF2-40B4-BE49-F238E27FC236}">
                  <a16:creationId xmlns:a16="http://schemas.microsoft.com/office/drawing/2014/main" id="{1658096A-A7AD-70A3-27D1-BA7820BD96C8}"/>
                </a:ext>
              </a:extLst>
            </p:cNvPr>
            <p:cNvSpPr/>
            <p:nvPr/>
          </p:nvSpPr>
          <p:spPr>
            <a:xfrm>
              <a:off x="477985" y="5130140"/>
              <a:ext cx="1116280" cy="4037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Oval 4">
            <a:extLst>
              <a:ext uri="{FF2B5EF4-FFF2-40B4-BE49-F238E27FC236}">
                <a16:creationId xmlns:a16="http://schemas.microsoft.com/office/drawing/2014/main" id="{3CDA7C27-74CC-5F1B-E1EC-1F264992396D}"/>
              </a:ext>
            </a:extLst>
          </p:cNvPr>
          <p:cNvSpPr/>
          <p:nvPr/>
        </p:nvSpPr>
        <p:spPr>
          <a:xfrm>
            <a:off x="4008915" y="5834744"/>
            <a:ext cx="1116280" cy="3968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lide Number Placeholder 10">
            <a:extLst>
              <a:ext uri="{FF2B5EF4-FFF2-40B4-BE49-F238E27FC236}">
                <a16:creationId xmlns:a16="http://schemas.microsoft.com/office/drawing/2014/main" id="{A2210D8D-4184-5192-0697-A60184CA1170}"/>
              </a:ext>
            </a:extLst>
          </p:cNvPr>
          <p:cNvSpPr>
            <a:spLocks noGrp="1"/>
          </p:cNvSpPr>
          <p:nvPr>
            <p:ph type="sldNum" sz="quarter" idx="12"/>
          </p:nvPr>
        </p:nvSpPr>
        <p:spPr>
          <a:xfrm>
            <a:off x="166255" y="6332209"/>
            <a:ext cx="452252" cy="30609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70B61-B9AF-4716-8C59-09E0A1DBDEB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1623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93E771-641C-4D89-927D-F12F58A01A36}"/>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20" y="-171450"/>
            <a:ext cx="12191980" cy="7118497"/>
          </a:xfrm>
          <a:prstGeom prst="rect">
            <a:avLst/>
          </a:prstGeom>
          <a:noFill/>
        </p:spPr>
      </p:pic>
      <p:sp>
        <p:nvSpPr>
          <p:cNvPr id="7" name="TextBox 6">
            <a:extLst>
              <a:ext uri="{FF2B5EF4-FFF2-40B4-BE49-F238E27FC236}">
                <a16:creationId xmlns:a16="http://schemas.microsoft.com/office/drawing/2014/main" id="{3DE1B814-3B20-4EE7-B9D0-F2D51D7C1978}"/>
              </a:ext>
            </a:extLst>
          </p:cNvPr>
          <p:cNvSpPr txBox="1"/>
          <p:nvPr/>
        </p:nvSpPr>
        <p:spPr>
          <a:xfrm>
            <a:off x="609601" y="801650"/>
            <a:ext cx="8270983"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Important!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Information on Effective Date</a:t>
            </a:r>
          </a:p>
        </p:txBody>
      </p:sp>
      <p:sp>
        <p:nvSpPr>
          <p:cNvPr id="8" name="TextBox 7">
            <a:extLst>
              <a:ext uri="{FF2B5EF4-FFF2-40B4-BE49-F238E27FC236}">
                <a16:creationId xmlns:a16="http://schemas.microsoft.com/office/drawing/2014/main" id="{A01036FA-38C8-4C9A-A377-1AF801B0E6F4}"/>
              </a:ext>
            </a:extLst>
          </p:cNvPr>
          <p:cNvSpPr txBox="1"/>
          <p:nvPr/>
        </p:nvSpPr>
        <p:spPr>
          <a:xfrm>
            <a:off x="609602" y="2085108"/>
            <a:ext cx="7467599" cy="2373470"/>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ea typeface="+mn-ea"/>
                <a:cs typeface="+mn-cs"/>
              </a:rPr>
              <a:t>Firms must have completed the risk assessment and implemented the risk response, such that the system is operational, </a:t>
            </a:r>
            <a:r>
              <a:rPr kumimoji="0" lang="en-US" sz="2100" b="0" i="0" u="sng" strike="noStrike" kern="1200" cap="none" spc="0" normalizeH="0" baseline="0" noProof="0" dirty="0">
                <a:ln>
                  <a:noFill/>
                </a:ln>
                <a:solidFill>
                  <a:prstClr val="black"/>
                </a:solidFill>
                <a:effectLst/>
                <a:uLnTx/>
                <a:uFillTx/>
                <a:latin typeface="Arial"/>
                <a:ea typeface="+mn-ea"/>
                <a:cs typeface="+mn-cs"/>
              </a:rPr>
              <a:t>BY</a:t>
            </a:r>
            <a:r>
              <a:rPr kumimoji="0" lang="en-US" sz="2100" b="1" i="0" u="none" strike="noStrike" kern="1200" cap="none" spc="0" normalizeH="0" baseline="0" noProof="0" dirty="0">
                <a:ln>
                  <a:noFill/>
                </a:ln>
                <a:solidFill>
                  <a:prstClr val="black"/>
                </a:solidFill>
                <a:effectLst/>
                <a:uLnTx/>
                <a:uFillTx/>
                <a:latin typeface="Arial"/>
                <a:ea typeface="+mn-ea"/>
                <a:cs typeface="+mn-cs"/>
              </a:rPr>
              <a:t> D</a:t>
            </a:r>
            <a:r>
              <a:rPr kumimoji="0" lang="en-US" sz="2100" b="1" i="0" u="none" strike="noStrike" kern="1200" cap="none" spc="0" normalizeH="0" baseline="0" noProof="0" dirty="0" err="1">
                <a:ln>
                  <a:noFill/>
                </a:ln>
                <a:solidFill>
                  <a:prstClr val="black"/>
                </a:solidFill>
                <a:effectLst/>
                <a:uLnTx/>
                <a:uFillTx/>
                <a:latin typeface="Arial"/>
                <a:ea typeface="+mn-ea"/>
                <a:cs typeface="+mn-cs"/>
              </a:rPr>
              <a:t>ecember</a:t>
            </a:r>
            <a:r>
              <a:rPr kumimoji="0" lang="en-US" sz="2100" b="1" i="0" u="none" strike="noStrike" kern="1200" cap="none" spc="0" normalizeH="0" baseline="0" noProof="0" dirty="0">
                <a:ln>
                  <a:noFill/>
                </a:ln>
                <a:solidFill>
                  <a:prstClr val="black"/>
                </a:solidFill>
                <a:effectLst/>
                <a:uLnTx/>
                <a:uFillTx/>
                <a:latin typeface="Arial"/>
                <a:ea typeface="+mn-ea"/>
                <a:cs typeface="+mn-cs"/>
              </a:rPr>
              <a:t> 15, 2025.</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1" b="0" i="0" u="none" strike="noStrike" kern="1200" cap="none" spc="0" normalizeH="0" baseline="0" noProof="0" dirty="0">
              <a:ln>
                <a:noFill/>
              </a:ln>
              <a:solidFill>
                <a:prstClr val="black"/>
              </a:solidFill>
              <a:effectLst/>
              <a:uLnTx/>
              <a:uFillTx/>
              <a:latin typeface="Arial"/>
              <a:ea typeface="+mn-ea"/>
              <a:cs typeface="+mn-cs"/>
            </a:endParaRP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1" b="0" i="1" u="none" strike="noStrike" kern="1200" cap="none" spc="0" normalizeH="0" baseline="0" noProof="0" dirty="0">
                <a:ln>
                  <a:noFill/>
                </a:ln>
                <a:solidFill>
                  <a:prstClr val="black"/>
                </a:solidFill>
                <a:effectLst/>
                <a:uLnTx/>
                <a:uFillTx/>
                <a:latin typeface="Arial"/>
                <a:ea typeface="+mn-ea"/>
                <a:cs typeface="+mn-cs"/>
              </a:rPr>
              <a:t>If you have not started, need to </a:t>
            </a:r>
            <a:r>
              <a:rPr kumimoji="0" lang="en-US" sz="2131" b="0" i="1" u="sng" strike="noStrike" kern="1200" cap="none" spc="0" normalizeH="0" baseline="0" noProof="0" dirty="0">
                <a:ln>
                  <a:noFill/>
                </a:ln>
                <a:solidFill>
                  <a:prstClr val="black"/>
                </a:solidFill>
                <a:effectLst/>
                <a:uLnTx/>
                <a:uFillTx/>
                <a:latin typeface="Arial"/>
                <a:ea typeface="+mn-ea"/>
                <a:cs typeface="+mn-cs"/>
              </a:rPr>
              <a:t>start now</a:t>
            </a:r>
            <a:r>
              <a:rPr kumimoji="0" lang="en-US" sz="2131" b="0" i="1" u="none" strike="noStrike" kern="1200" cap="none" spc="0" normalizeH="0" baseline="0" noProof="0" dirty="0">
                <a:ln>
                  <a:noFill/>
                </a:ln>
                <a:solidFill>
                  <a:prstClr val="black"/>
                </a:solidFill>
                <a:effectLst/>
                <a:uLnTx/>
                <a:uFillTx/>
                <a:latin typeface="Arial"/>
                <a:ea typeface="+mn-ea"/>
                <a:cs typeface="+mn-cs"/>
              </a:rPr>
              <a:t>, </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1" b="0" i="1" u="none" strike="noStrike" kern="1200" cap="none" spc="0" normalizeH="0" baseline="0" noProof="0" dirty="0">
                <a:ln>
                  <a:noFill/>
                </a:ln>
                <a:solidFill>
                  <a:prstClr val="black"/>
                </a:solidFill>
                <a:effectLst/>
                <a:uLnTx/>
                <a:uFillTx/>
                <a:latin typeface="Arial"/>
                <a:ea typeface="+mn-ea"/>
                <a:cs typeface="+mn-cs"/>
              </a:rPr>
              <a:t>Do it right the first time,</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1" b="0" i="1" u="none" strike="noStrike" kern="1200" cap="none" spc="0" normalizeH="0" baseline="0" noProof="0" dirty="0">
                <a:ln>
                  <a:noFill/>
                </a:ln>
                <a:solidFill>
                  <a:prstClr val="black"/>
                </a:solidFill>
                <a:effectLst/>
                <a:uLnTx/>
                <a:uFillTx/>
                <a:latin typeface="Arial"/>
                <a:ea typeface="+mn-ea"/>
                <a:cs typeface="+mn-cs"/>
              </a:rPr>
              <a:t>Get it done on time</a:t>
            </a:r>
          </a:p>
        </p:txBody>
      </p:sp>
    </p:spTree>
    <p:extLst>
      <p:ext uri="{BB962C8B-B14F-4D97-AF65-F5344CB8AC3E}">
        <p14:creationId xmlns:p14="http://schemas.microsoft.com/office/powerpoint/2010/main" val="1151398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6C4A1-542B-44B1-931F-EA4057C63FB6}"/>
              </a:ext>
            </a:extLst>
          </p:cNvPr>
          <p:cNvSpPr>
            <a:spLocks noGrp="1"/>
          </p:cNvSpPr>
          <p:nvPr>
            <p:ph type="title"/>
          </p:nvPr>
        </p:nvSpPr>
        <p:spPr/>
        <p:txBody>
          <a:bodyPr/>
          <a:lstStyle/>
          <a:p>
            <a:r>
              <a:rPr lang="en-US" dirty="0"/>
              <a:t>Risk Assessment Template </a:t>
            </a:r>
          </a:p>
        </p:txBody>
      </p:sp>
      <p:graphicFrame>
        <p:nvGraphicFramePr>
          <p:cNvPr id="2" name="Content Placeholder 1">
            <a:extLst>
              <a:ext uri="{FF2B5EF4-FFF2-40B4-BE49-F238E27FC236}">
                <a16:creationId xmlns:a16="http://schemas.microsoft.com/office/drawing/2014/main" id="{C05CC06F-5C19-D8E4-09B5-AC145FBDD6C7}"/>
              </a:ext>
            </a:extLst>
          </p:cNvPr>
          <p:cNvGraphicFramePr>
            <a:graphicFrameLocks noGrp="1"/>
          </p:cNvGraphicFramePr>
          <p:nvPr>
            <p:ph sz="quarter" idx="14"/>
          </p:nvPr>
        </p:nvGraphicFramePr>
        <p:xfrm>
          <a:off x="665559" y="1420837"/>
          <a:ext cx="10785545" cy="5136631"/>
        </p:xfrm>
        <a:graphic>
          <a:graphicData uri="http://schemas.openxmlformats.org/drawingml/2006/table">
            <a:tbl>
              <a:tblPr/>
              <a:tblGrid>
                <a:gridCol w="983235">
                  <a:extLst>
                    <a:ext uri="{9D8B030D-6E8A-4147-A177-3AD203B41FA5}">
                      <a16:colId xmlns:a16="http://schemas.microsoft.com/office/drawing/2014/main" val="3804810046"/>
                    </a:ext>
                  </a:extLst>
                </a:gridCol>
                <a:gridCol w="1127358">
                  <a:extLst>
                    <a:ext uri="{9D8B030D-6E8A-4147-A177-3AD203B41FA5}">
                      <a16:colId xmlns:a16="http://schemas.microsoft.com/office/drawing/2014/main" val="2654509223"/>
                    </a:ext>
                  </a:extLst>
                </a:gridCol>
                <a:gridCol w="2323594">
                  <a:extLst>
                    <a:ext uri="{9D8B030D-6E8A-4147-A177-3AD203B41FA5}">
                      <a16:colId xmlns:a16="http://schemas.microsoft.com/office/drawing/2014/main" val="1078955141"/>
                    </a:ext>
                  </a:extLst>
                </a:gridCol>
                <a:gridCol w="780549">
                  <a:extLst>
                    <a:ext uri="{9D8B030D-6E8A-4147-A177-3AD203B41FA5}">
                      <a16:colId xmlns:a16="http://schemas.microsoft.com/office/drawing/2014/main" val="600326853"/>
                    </a:ext>
                  </a:extLst>
                </a:gridCol>
                <a:gridCol w="607341">
                  <a:extLst>
                    <a:ext uri="{9D8B030D-6E8A-4147-A177-3AD203B41FA5}">
                      <a16:colId xmlns:a16="http://schemas.microsoft.com/office/drawing/2014/main" val="872294708"/>
                    </a:ext>
                  </a:extLst>
                </a:gridCol>
                <a:gridCol w="564566">
                  <a:extLst>
                    <a:ext uri="{9D8B030D-6E8A-4147-A177-3AD203B41FA5}">
                      <a16:colId xmlns:a16="http://schemas.microsoft.com/office/drawing/2014/main" val="1925306693"/>
                    </a:ext>
                  </a:extLst>
                </a:gridCol>
                <a:gridCol w="1008586">
                  <a:extLst>
                    <a:ext uri="{9D8B030D-6E8A-4147-A177-3AD203B41FA5}">
                      <a16:colId xmlns:a16="http://schemas.microsoft.com/office/drawing/2014/main" val="3606628397"/>
                    </a:ext>
                  </a:extLst>
                </a:gridCol>
                <a:gridCol w="3390316">
                  <a:extLst>
                    <a:ext uri="{9D8B030D-6E8A-4147-A177-3AD203B41FA5}">
                      <a16:colId xmlns:a16="http://schemas.microsoft.com/office/drawing/2014/main" val="2003451137"/>
                    </a:ext>
                  </a:extLst>
                </a:gridCol>
              </a:tblGrid>
              <a:tr h="858129">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Objective </a:t>
                      </a:r>
                      <a:r>
                        <a:rPr lang="en-US" sz="1000" b="1" i="0" u="none" strike="noStrike" dirty="0">
                          <a:solidFill>
                            <a:srgbClr val="000000"/>
                          </a:solidFill>
                          <a:effectLst/>
                          <a:highlight>
                            <a:srgbClr val="BBBCBC"/>
                          </a:highlight>
                          <a:latin typeface="Arial" panose="020B0604020202020204" pitchFamily="34" charset="0"/>
                        </a:rPr>
                        <a:t>#</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Risk #</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Risks: Acceptance and continuance of client relationships and specific engagements</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Likelihood</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Impact</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Risk</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response #</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tc>
                  <a:txBody>
                    <a:bodyPr/>
                    <a:lstStyle/>
                    <a:p>
                      <a:pPr algn="l" fontAlgn="t"/>
                      <a:r>
                        <a:rPr lang="en-US" sz="1200" b="1" i="0" u="none" strike="noStrike" dirty="0">
                          <a:solidFill>
                            <a:srgbClr val="000000"/>
                          </a:solidFill>
                          <a:effectLst/>
                          <a:highlight>
                            <a:srgbClr val="BBBCBC"/>
                          </a:highlight>
                          <a:latin typeface="Arial" panose="020B0604020202020204" pitchFamily="34" charset="0"/>
                        </a:rPr>
                        <a:t>Quality response (policy or procedure)</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BBCBC"/>
                    </a:solidFill>
                  </a:tcPr>
                </a:tc>
                <a:extLst>
                  <a:ext uri="{0D108BD9-81ED-4DB2-BD59-A6C34878D82A}">
                    <a16:rowId xmlns:a16="http://schemas.microsoft.com/office/drawing/2014/main" val="89701407"/>
                  </a:ext>
                </a:extLst>
              </a:tr>
              <a:tr h="1779855">
                <a:tc>
                  <a:txBody>
                    <a:bodyPr/>
                    <a:lstStyle/>
                    <a:p>
                      <a:pPr algn="l" fontAlgn="ctr"/>
                      <a:r>
                        <a:rPr lang="en-US" sz="1400" b="0" i="0" u="none" strike="noStrike" dirty="0">
                          <a:solidFill>
                            <a:srgbClr val="000000"/>
                          </a:solidFill>
                          <a:effectLst/>
                          <a:latin typeface="Arial" panose="020B0604020202020204" pitchFamily="34" charset="0"/>
                        </a:rPr>
                        <a:t>EAC QO-1</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Arial" panose="020B0604020202020204" pitchFamily="34" charset="0"/>
                        </a:rPr>
                        <a:t>EAC QRi-1 </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b="0" i="0" u="none" strike="noStrike" dirty="0">
                          <a:solidFill>
                            <a:srgbClr val="000000"/>
                          </a:solidFill>
                          <a:effectLst/>
                          <a:latin typeface="Arial" panose="020B0604020202020204" pitchFamily="34" charset="0"/>
                        </a:rPr>
                        <a:t>The firm does not obtain information about the nature and circumstances of the engagement and the client (including management, and, when appropriate, those charged with governance) that is sufficient to support judgments about client acceptance or continuance. </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92D050"/>
                          </a:solidFill>
                          <a:effectLst/>
                          <a:highlight>
                            <a:srgbClr val="92D050"/>
                          </a:highlight>
                          <a:latin typeface="Arial" panose="020B0604020202020204" pitchFamily="34" charset="0"/>
                        </a:rPr>
                        <a:t>Low</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1400" b="0" i="0" u="none" strike="noStrike">
                          <a:solidFill>
                            <a:srgbClr val="FF0000"/>
                          </a:solidFill>
                          <a:effectLst/>
                          <a:highlight>
                            <a:srgbClr val="FF0000"/>
                          </a:highlight>
                          <a:latin typeface="Arial" panose="020B0604020202020204" pitchFamily="34" charset="0"/>
                        </a:rPr>
                        <a:t>High</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1400" b="0" i="0" u="none" strike="noStrike" dirty="0">
                          <a:solidFill>
                            <a:srgbClr val="000000"/>
                          </a:solidFill>
                          <a:effectLst/>
                          <a:latin typeface="Arial" panose="020B0604020202020204" pitchFamily="34" charset="0"/>
                        </a:rPr>
                        <a:t>Yes</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Arial" panose="020B0604020202020204" pitchFamily="34" charset="0"/>
                        </a:rPr>
                        <a:t>EAC QRe-3 </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b="1" i="0" u="none" strike="noStrike" dirty="0">
                          <a:solidFill>
                            <a:srgbClr val="000000"/>
                          </a:solidFill>
                          <a:effectLst/>
                          <a:latin typeface="Arial" panose="020B0604020202020204" pitchFamily="34" charset="0"/>
                        </a:rPr>
                        <a:t>Policy: The firm has established policies and procedures when information that becomes known subsequent to accepting or continuing a client relationship or specific engagement that may have affected the firm's decision to accept or continue a client relationship or specific engagement as follows. [specified response par. 35di]</a:t>
                      </a:r>
                      <a:r>
                        <a:rPr lang="en-US" sz="1400" b="0" i="0" u="none" strike="noStrike" dirty="0">
                          <a:solidFill>
                            <a:srgbClr val="000000"/>
                          </a:solidFill>
                          <a:effectLst/>
                          <a:latin typeface="Arial" panose="020B0604020202020204" pitchFamily="34" charset="0"/>
                        </a:rPr>
                        <a:t> </a:t>
                      </a:r>
                      <a:endParaRPr lang="en-US" sz="1400" b="1" i="0" u="none" strike="noStrike" dirty="0">
                        <a:solidFill>
                          <a:srgbClr val="000000"/>
                        </a:solidFill>
                        <a:effectLst/>
                        <a:latin typeface="Arial" panose="020B0604020202020204" pitchFamily="34" charset="0"/>
                      </a:endParaRP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1565834"/>
                  </a:ext>
                </a:extLst>
              </a:tr>
              <a:tr h="1525590">
                <a:tc>
                  <a:txBody>
                    <a:bodyPr/>
                    <a:lstStyle/>
                    <a:p>
                      <a:pPr algn="l" fontAlgn="ctr"/>
                      <a:r>
                        <a:rPr lang="en-US" sz="1400" b="0" i="0" u="none" strike="noStrike" dirty="0">
                          <a:solidFill>
                            <a:srgbClr val="000000"/>
                          </a:solidFill>
                          <a:effectLst/>
                          <a:latin typeface="Arial" panose="020B0604020202020204" pitchFamily="34" charset="0"/>
                        </a:rPr>
                        <a:t>EAC QO-1</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Arial" panose="020B0604020202020204" pitchFamily="34" charset="0"/>
                        </a:rPr>
                        <a:t>EAC QRi-2 </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b="0" i="0" u="none" strike="noStrike" dirty="0">
                          <a:solidFill>
                            <a:srgbClr val="000000"/>
                          </a:solidFill>
                          <a:effectLst/>
                          <a:latin typeface="Arial" panose="020B0604020202020204" pitchFamily="34" charset="0"/>
                        </a:rPr>
                        <a:t>The firm accepts or continues a client relationship or specific engagement when the firm does not have the ability to perform the engagement in accordance with professional standards and applicable legal and regulatory requirements </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FFC000"/>
                          </a:solidFill>
                          <a:effectLst/>
                          <a:highlight>
                            <a:srgbClr val="FFC000"/>
                          </a:highlight>
                          <a:latin typeface="Arial" panose="020B0604020202020204" pitchFamily="34" charset="0"/>
                        </a:rPr>
                        <a:t>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en-US" sz="1400" b="0" i="0" u="none" strike="noStrike" dirty="0">
                          <a:solidFill>
                            <a:srgbClr val="FF0000"/>
                          </a:solidFill>
                          <a:effectLst/>
                          <a:highlight>
                            <a:srgbClr val="FF0000"/>
                          </a:highlight>
                          <a:latin typeface="Arial" panose="020B0604020202020204" pitchFamily="34" charset="0"/>
                        </a:rPr>
                        <a:t>High</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1400" b="0" i="0" u="none" strike="noStrike" dirty="0">
                          <a:solidFill>
                            <a:srgbClr val="000000"/>
                          </a:solidFill>
                          <a:effectLst/>
                          <a:latin typeface="Arial" panose="020B0604020202020204" pitchFamily="34" charset="0"/>
                        </a:rPr>
                        <a:t>Yes</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dirty="0">
                          <a:solidFill>
                            <a:srgbClr val="000000"/>
                          </a:solidFill>
                          <a:effectLst/>
                          <a:latin typeface="Arial" panose="020B0604020202020204" pitchFamily="34" charset="0"/>
                        </a:rPr>
                        <a:t>EAC QRe-2.05</a:t>
                      </a:r>
                    </a:p>
                  </a:txBody>
                  <a:tcPr marL="5651" marR="5651" marT="5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b="0" i="0" u="none" strike="noStrike" dirty="0">
                          <a:solidFill>
                            <a:srgbClr val="000000"/>
                          </a:solidFill>
                          <a:effectLst/>
                          <a:latin typeface="Arial" panose="020B0604020202020204" pitchFamily="34" charset="0"/>
                        </a:rPr>
                        <a:t>The firm evaluates whether the firm (or practice office) has, or can reasonably expect to obtain, the competency and capability necessary to perform the engagement, including relevant regulatory or reporting requirements. </a:t>
                      </a:r>
                    </a:p>
                  </a:txBody>
                  <a:tcPr marL="5651" marR="5651" marT="56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1207860"/>
                  </a:ext>
                </a:extLst>
              </a:tr>
            </a:tbl>
          </a:graphicData>
        </a:graphic>
      </p:graphicFrame>
      <p:sp>
        <p:nvSpPr>
          <p:cNvPr id="4" name="Slide Number Placeholder 3">
            <a:extLst>
              <a:ext uri="{FF2B5EF4-FFF2-40B4-BE49-F238E27FC236}">
                <a16:creationId xmlns:a16="http://schemas.microsoft.com/office/drawing/2014/main" id="{25A47954-A142-7D38-4CE5-0680E4909F4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C4D87C-311B-4AFF-B72C-FA044AE1D459}" type="slidenum">
              <a:rPr kumimoji="0" lang="en-US" sz="1067" b="0" i="0" u="none" strike="noStrike" kern="1200" cap="none" spc="0" normalizeH="0" baseline="0" noProof="0" smtClean="0">
                <a:ln>
                  <a:noFill/>
                </a:ln>
                <a:solidFill>
                  <a:srgbClr val="1D1D1D"/>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067" b="0" i="0" u="none" strike="noStrike" kern="1200" cap="none" spc="0" normalizeH="0" baseline="0" noProof="0">
              <a:ln>
                <a:noFill/>
              </a:ln>
              <a:solidFill>
                <a:srgbClr val="1D1D1D"/>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2833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9F0D0F-28F8-C827-E026-E67A86555E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94400" y="0"/>
            <a:ext cx="6197600" cy="6858000"/>
          </a:xfrm>
          <a:prstGeom prst="rect">
            <a:avLst/>
          </a:prstGeom>
          <a:scene3d>
            <a:camera prst="orthographicFront">
              <a:rot lat="0" lon="0" rev="0"/>
            </a:camera>
            <a:lightRig rig="threePt" dir="t"/>
          </a:scene3d>
          <a:sp3d z="6350"/>
        </p:spPr>
      </p:pic>
      <p:sp>
        <p:nvSpPr>
          <p:cNvPr id="2" name="Title 1"/>
          <p:cNvSpPr>
            <a:spLocks noGrp="1"/>
          </p:cNvSpPr>
          <p:nvPr>
            <p:ph type="title"/>
          </p:nvPr>
        </p:nvSpPr>
        <p:spPr>
          <a:xfrm>
            <a:off x="609601" y="609533"/>
            <a:ext cx="9080233" cy="585216"/>
          </a:xfrm>
        </p:spPr>
        <p:txBody>
          <a:bodyPr/>
          <a:lstStyle/>
          <a:p>
            <a:r>
              <a:rPr lang="en-US" sz="3200" dirty="0">
                <a:solidFill>
                  <a:schemeClr val="tx2"/>
                </a:solidFill>
                <a:latin typeface="Arial" panose="020B0604020202020204" pitchFamily="34" charset="0"/>
                <a:cs typeface="Arial" panose="020B0604020202020204" pitchFamily="34" charset="0"/>
              </a:rPr>
              <a:t>Resources to Support QM Implementation </a:t>
            </a:r>
          </a:p>
        </p:txBody>
      </p:sp>
      <p:sp>
        <p:nvSpPr>
          <p:cNvPr id="5" name="Text Placeholder 4">
            <a:extLst>
              <a:ext uri="{FF2B5EF4-FFF2-40B4-BE49-F238E27FC236}">
                <a16:creationId xmlns:a16="http://schemas.microsoft.com/office/drawing/2014/main" id="{82A54CDB-323B-4E98-84FE-833CCC61B95B}"/>
              </a:ext>
            </a:extLst>
          </p:cNvPr>
          <p:cNvSpPr>
            <a:spLocks noGrp="1"/>
          </p:cNvSpPr>
          <p:nvPr>
            <p:ph idx="1"/>
          </p:nvPr>
        </p:nvSpPr>
        <p:spPr>
          <a:xfrm>
            <a:off x="609601" y="1604048"/>
            <a:ext cx="7341219" cy="4351811"/>
          </a:xfrm>
        </p:spPr>
        <p:txBody>
          <a:bodyPr vert="horz" lIns="0" tIns="0" rIns="0" bIns="60960" rtlCol="0" anchor="t">
            <a:noAutofit/>
          </a:bodyPr>
          <a:lstStyle/>
          <a:p>
            <a:pPr marL="110911" indent="0">
              <a:buNone/>
            </a:pPr>
            <a:r>
              <a:rPr lang="en-US" sz="2400" dirty="0">
                <a:latin typeface="Arial" panose="020B0604020202020204" pitchFamily="34" charset="0"/>
                <a:ea typeface="Roboto" panose="02000000000000000000" pitchFamily="2" charset="0"/>
                <a:cs typeface="Arial" panose="020B0604020202020204" pitchFamily="34" charset="0"/>
              </a:rPr>
              <a:t>Quality Management Practice Aid </a:t>
            </a:r>
            <a:endParaRPr lang="en-US" sz="2400" dirty="0">
              <a:latin typeface="Arial" panose="020B0604020202020204" pitchFamily="34" charset="0"/>
              <a:cs typeface="Arial" panose="020B0604020202020204" pitchFamily="34" charset="0"/>
            </a:endParaRPr>
          </a:p>
          <a:p>
            <a:pPr marL="488514">
              <a:lnSpc>
                <a:spcPct val="107000"/>
              </a:lnSpc>
              <a:spcAft>
                <a:spcPts val="0"/>
              </a:spcAft>
            </a:pPr>
            <a:r>
              <a:rPr lang="en-US" sz="2400" u="sng" dirty="0">
                <a:solidFill>
                  <a:srgbClr val="0563C1"/>
                </a:solidFill>
                <a:latin typeface="Arial" panose="020B0604020202020204" pitchFamily="34" charset="0"/>
                <a:ea typeface="Roboto" panose="02000000000000000000" pitchFamily="2" charset="0"/>
                <a:cs typeface="Arial" panose="020B0604020202020204" pitchFamily="34" charset="0"/>
                <a:hlinkClick r:id="rId4"/>
              </a:rPr>
              <a:t>Free practice aid: Set up your A&amp;A quality management system | Resources | AICPA &amp; CIMA (aicpa-cima.com)</a:t>
            </a:r>
            <a:endParaRPr lang="en-US" sz="2400" u="sng" dirty="0">
              <a:solidFill>
                <a:srgbClr val="0563C1"/>
              </a:solidFill>
              <a:latin typeface="Arial" panose="020B0604020202020204" pitchFamily="34" charset="0"/>
              <a:ea typeface="Roboto" panose="02000000000000000000" pitchFamily="2" charset="0"/>
              <a:cs typeface="Arial" panose="020B0604020202020204" pitchFamily="34" charset="0"/>
            </a:endParaRPr>
          </a:p>
          <a:p>
            <a:pPr marL="488514">
              <a:lnSpc>
                <a:spcPct val="107000"/>
              </a:lnSpc>
              <a:spcAft>
                <a:spcPts val="0"/>
              </a:spcAft>
            </a:pPr>
            <a:endParaRPr lang="en-US" sz="2400" dirty="0">
              <a:latin typeface="Arial" panose="020B0604020202020204" pitchFamily="34" charset="0"/>
              <a:ea typeface="Roboto" panose="02000000000000000000" pitchFamily="2" charset="0"/>
              <a:cs typeface="Arial" panose="020B0604020202020204" pitchFamily="34" charset="0"/>
            </a:endParaRPr>
          </a:p>
          <a:p>
            <a:pPr marL="401310" indent="-290399">
              <a:buFont typeface="Arial" panose="020B0604020202020204" pitchFamily="34" charset="0"/>
              <a:buChar char="•"/>
            </a:pPr>
            <a:r>
              <a:rPr lang="en-US" sz="2400" dirty="0">
                <a:solidFill>
                  <a:srgbClr val="282937"/>
                </a:solidFill>
                <a:latin typeface="Arial" panose="020B0604020202020204" pitchFamily="34" charset="0"/>
                <a:cs typeface="Arial" panose="020B0604020202020204" pitchFamily="34" charset="0"/>
                <a:hlinkClick r:id="rId5"/>
              </a:rPr>
              <a:t>Crosswalk between SQMS No. 1 and SQCS No. 8, as amended</a:t>
            </a:r>
            <a:endParaRPr lang="en-US" sz="2400" dirty="0">
              <a:solidFill>
                <a:srgbClr val="282937"/>
              </a:solidFill>
              <a:latin typeface="Arial" panose="020B0604020202020204" pitchFamily="34" charset="0"/>
              <a:ea typeface="Roboto" panose="02000000000000000000" pitchFamily="2" charset="0"/>
              <a:cs typeface="Arial" panose="020B0604020202020204" pitchFamily="34" charset="0"/>
            </a:endParaRPr>
          </a:p>
          <a:p>
            <a:pPr marL="401310" indent="-290399">
              <a:buFont typeface="Arial" panose="020B0604020202020204" pitchFamily="34" charset="0"/>
              <a:buChar char="•"/>
            </a:pPr>
            <a:r>
              <a:rPr lang="en-US" sz="2400" dirty="0">
                <a:solidFill>
                  <a:srgbClr val="282937"/>
                </a:solidFill>
                <a:latin typeface="Arial" panose="020B0604020202020204" pitchFamily="34" charset="0"/>
                <a:ea typeface="Roboto"/>
                <a:cs typeface="Arial" panose="020B0604020202020204" pitchFamily="34" charset="0"/>
                <a:hlinkClick r:id="rId6"/>
              </a:rPr>
              <a:t>Firm checklist to guide your quality management system</a:t>
            </a:r>
            <a:endParaRPr lang="en-US" sz="2400" dirty="0">
              <a:solidFill>
                <a:srgbClr val="282937"/>
              </a:solidFill>
              <a:latin typeface="Arial" panose="020B0604020202020204" pitchFamily="34" charset="0"/>
              <a:ea typeface="Roboto" panose="02000000000000000000" pitchFamily="2" charset="0"/>
              <a:cs typeface="Arial" panose="020B0604020202020204" pitchFamily="34" charset="0"/>
            </a:endParaRPr>
          </a:p>
          <a:p>
            <a:pPr marL="401310" indent="-290399">
              <a:buFont typeface="Arial" panose="020B0604020202020204" pitchFamily="34" charset="0"/>
              <a:buChar char="•"/>
            </a:pPr>
            <a:r>
              <a:rPr lang="en-US" sz="2400" dirty="0">
                <a:solidFill>
                  <a:srgbClr val="3A5DAE"/>
                </a:solidFill>
                <a:latin typeface="Arial" panose="020B0604020202020204" pitchFamily="34" charset="0"/>
                <a:ea typeface="Roboto"/>
                <a:cs typeface="Arial" panose="020B0604020202020204" pitchFamily="34" charset="0"/>
                <a:hlinkClick r:id="rId7"/>
              </a:rPr>
              <a:t>Webinar series</a:t>
            </a:r>
            <a:r>
              <a:rPr lang="en-US" sz="2400" dirty="0">
                <a:latin typeface="Arial" panose="020B0604020202020204" pitchFamily="34" charset="0"/>
                <a:ea typeface="Roboto"/>
                <a:cs typeface="Arial" panose="020B0604020202020204" pitchFamily="34" charset="0"/>
              </a:rPr>
              <a:t>  </a:t>
            </a:r>
            <a:endParaRPr lang="en-US" sz="2400" dirty="0">
              <a:solidFill>
                <a:srgbClr val="282937"/>
              </a:solidFill>
              <a:latin typeface="Arial" panose="020B0604020202020204" pitchFamily="34" charset="0"/>
              <a:ea typeface="Roboto" panose="02000000000000000000" pitchFamily="2" charset="0"/>
              <a:cs typeface="Arial" panose="020B0604020202020204" pitchFamily="34" charset="0"/>
            </a:endParaRPr>
          </a:p>
          <a:p>
            <a:pPr marL="401310" indent="-290399">
              <a:buFont typeface="Arial" panose="020B0604020202020204" pitchFamily="34" charset="0"/>
              <a:buChar char="•"/>
            </a:pPr>
            <a:endParaRPr lang="en-US" sz="2000" dirty="0">
              <a:solidFill>
                <a:srgbClr val="282937"/>
              </a:solidFill>
              <a:latin typeface="Arial" panose="020B0604020202020204" pitchFamily="34" charset="0"/>
              <a:ea typeface="Roboto"/>
              <a:cs typeface="Arial" panose="020B0604020202020204" pitchFamily="34" charset="0"/>
            </a:endParaRPr>
          </a:p>
          <a:p>
            <a:pPr marL="488514">
              <a:lnSpc>
                <a:spcPct val="107000"/>
              </a:lnSpc>
              <a:spcAft>
                <a:spcPts val="800"/>
              </a:spcAft>
            </a:pPr>
            <a:endParaRPr lang="en-US" sz="2000" dirty="0">
              <a:latin typeface="Arial" panose="020B0604020202020204" pitchFamily="34" charset="0"/>
              <a:ea typeface="Calibri" panose="020F0502020204030204" pitchFamily="34" charset="0"/>
              <a:cs typeface="Arial" panose="020B0604020202020204" pitchFamily="34" charset="0"/>
            </a:endParaRPr>
          </a:p>
          <a:p>
            <a:pPr marL="456342" indent="-456342">
              <a:spcAft>
                <a:spcPts val="1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CA6F0335-8886-AB99-5E2F-56D034413B33}"/>
              </a:ext>
            </a:extLst>
          </p:cNvPr>
          <p:cNvSpPr txBox="1">
            <a:spLocks/>
          </p:cNvSpPr>
          <p:nvPr/>
        </p:nvSpPr>
        <p:spPr>
          <a:xfrm>
            <a:off x="609603" y="6403817"/>
            <a:ext cx="440423" cy="269507"/>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0A85609-CB98-7640-9383-6E18A27CB0ED}" type="slidenum">
              <a:rPr kumimoji="0" lang="en-US" sz="1067" b="0" i="0" u="none" strike="noStrike" kern="1200" cap="none" spc="0" normalizeH="0" baseline="0" noProof="0">
                <a:ln>
                  <a:noFill/>
                </a:ln>
                <a:solidFill>
                  <a:srgbClr val="1D1D1D"/>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067" b="0" i="0" u="none" strike="noStrike" kern="1200" cap="none" spc="800" normalizeH="0" baseline="0" noProof="0" dirty="0">
              <a:ln>
                <a:noFill/>
              </a:ln>
              <a:solidFill>
                <a:prstClr val="black"/>
              </a:solidFill>
              <a:effectLst/>
              <a:uLnTx/>
              <a:uFillTx/>
              <a:latin typeface="Aptos" panose="02110004020202020204"/>
              <a:ea typeface="Arial" charset="0"/>
              <a:cs typeface="Arial" charset="0"/>
            </a:endParaRPr>
          </a:p>
        </p:txBody>
      </p:sp>
      <p:sp>
        <p:nvSpPr>
          <p:cNvPr id="3" name="Slide Number Placeholder 2">
            <a:extLst>
              <a:ext uri="{FF2B5EF4-FFF2-40B4-BE49-F238E27FC236}">
                <a16:creationId xmlns:a16="http://schemas.microsoft.com/office/drawing/2014/main" id="{3C814EAF-2443-943B-A3FB-DD911D6F0C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70B61-B9AF-4716-8C59-09E0A1DBDEB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0463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D8FD3449-3297-C8BB-C214-D34214D858C5}"/>
              </a:ext>
            </a:extLst>
          </p:cNvPr>
          <p:cNvSpPr txBox="1">
            <a:spLocks/>
          </p:cNvSpPr>
          <p:nvPr/>
        </p:nvSpPr>
        <p:spPr>
          <a:xfrm>
            <a:off x="381003" y="6449537"/>
            <a:ext cx="440423" cy="269507"/>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0A85609-CB98-7640-9383-6E18A27CB0ED}" type="slidenum">
              <a:rPr kumimoji="0" lang="en-US" sz="1067" b="0" i="0" u="none" strike="noStrike" kern="1200" cap="none" spc="0" normalizeH="0" baseline="0" noProof="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067" b="0" i="0" u="none" strike="noStrike" kern="1200" cap="none" spc="800" normalizeH="0" baseline="0" noProof="0" dirty="0">
              <a:ln>
                <a:noFill/>
              </a:ln>
              <a:solidFill>
                <a:srgbClr val="FFFFFF"/>
              </a:solidFill>
              <a:effectLst/>
              <a:uLnTx/>
              <a:uFillTx/>
              <a:latin typeface="Arial"/>
              <a:ea typeface="Arial" charset="0"/>
              <a:cs typeface="Arial" charset="0"/>
            </a:endParaRPr>
          </a:p>
        </p:txBody>
      </p:sp>
    </p:spTree>
    <p:extLst>
      <p:ext uri="{BB962C8B-B14F-4D97-AF65-F5344CB8AC3E}">
        <p14:creationId xmlns:p14="http://schemas.microsoft.com/office/powerpoint/2010/main" val="102794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6A0C-5234-FD9E-B58D-4449B967D926}"/>
              </a:ext>
            </a:extLst>
          </p:cNvPr>
          <p:cNvSpPr>
            <a:spLocks noGrp="1"/>
          </p:cNvSpPr>
          <p:nvPr>
            <p:ph type="title"/>
          </p:nvPr>
        </p:nvSpPr>
        <p:spPr/>
        <p:txBody>
          <a:bodyPr>
            <a:normAutofit/>
          </a:bodyPr>
          <a:lstStyle/>
          <a:p>
            <a:r>
              <a:rPr lang="en-US"/>
              <a:t>Firm implementation checklist – deep dive</a:t>
            </a:r>
          </a:p>
        </p:txBody>
      </p:sp>
      <p:sp>
        <p:nvSpPr>
          <p:cNvPr id="4" name="Text Placeholder 3">
            <a:extLst>
              <a:ext uri="{FF2B5EF4-FFF2-40B4-BE49-F238E27FC236}">
                <a16:creationId xmlns:a16="http://schemas.microsoft.com/office/drawing/2014/main" id="{6FA93F60-CB1C-3520-9BAB-BB0EBC34B6B1}"/>
              </a:ext>
            </a:extLst>
          </p:cNvPr>
          <p:cNvSpPr>
            <a:spLocks noGrp="1"/>
          </p:cNvSpPr>
          <p:nvPr>
            <p:ph type="body" sz="quarter" idx="14"/>
          </p:nvPr>
        </p:nvSpPr>
        <p:spPr/>
        <p:txBody>
          <a:bodyPr/>
          <a:lstStyle/>
          <a:p>
            <a:pPr marL="472006" indent="-457189">
              <a:buFont typeface="Wingdings" panose="05000000000000000000" pitchFamily="2" charset="2"/>
              <a:buChar char="q"/>
            </a:pPr>
            <a:r>
              <a:rPr lang="en-US" dirty="0"/>
              <a:t>Gain an overall understanding of the QM standards</a:t>
            </a:r>
          </a:p>
          <a:p>
            <a:pPr marL="472006" indent="-457189">
              <a:buFont typeface="Wingdings" panose="05000000000000000000" pitchFamily="2" charset="2"/>
              <a:buChar char="q"/>
            </a:pPr>
            <a:r>
              <a:rPr lang="en-US" dirty="0"/>
              <a:t>Develop an implementation plan</a:t>
            </a:r>
          </a:p>
          <a:p>
            <a:pPr marL="472006" indent="-457189">
              <a:buFont typeface="Wingdings" panose="05000000000000000000" pitchFamily="2" charset="2"/>
              <a:buChar char="q"/>
            </a:pPr>
            <a:r>
              <a:rPr lang="en-US" dirty="0">
                <a:solidFill>
                  <a:schemeClr val="tx2"/>
                </a:solidFill>
                <a:latin typeface="+mj-lt"/>
                <a:ea typeface="+mj-ea"/>
                <a:cs typeface="+mj-cs"/>
              </a:rPr>
              <a:t>Gain an understanding of the risk assessment process</a:t>
            </a:r>
          </a:p>
          <a:p>
            <a:pPr marL="472006" indent="-457189">
              <a:buFont typeface="Wingdings" panose="05000000000000000000" pitchFamily="2" charset="2"/>
              <a:buChar char="q"/>
            </a:pPr>
            <a:r>
              <a:rPr lang="en-US" dirty="0">
                <a:solidFill>
                  <a:schemeClr val="tx1"/>
                </a:solidFill>
                <a:latin typeface="+mj-lt"/>
                <a:ea typeface="+mj-ea"/>
                <a:cs typeface="+mj-cs"/>
              </a:rPr>
              <a:t>Perform the risk assessment</a:t>
            </a:r>
          </a:p>
          <a:p>
            <a:pPr marL="472006" indent="-457189">
              <a:buFont typeface="Wingdings" panose="05000000000000000000" pitchFamily="2" charset="2"/>
              <a:buChar char="q"/>
            </a:pPr>
            <a:r>
              <a:rPr lang="en-US" dirty="0"/>
              <a:t>Perform a gap analysis</a:t>
            </a:r>
          </a:p>
        </p:txBody>
      </p:sp>
      <p:sp>
        <p:nvSpPr>
          <p:cNvPr id="5" name="Text Placeholder 4">
            <a:extLst>
              <a:ext uri="{FF2B5EF4-FFF2-40B4-BE49-F238E27FC236}">
                <a16:creationId xmlns:a16="http://schemas.microsoft.com/office/drawing/2014/main" id="{D6E01E63-9D65-DEFE-B87D-FF3DEBCA3889}"/>
              </a:ext>
            </a:extLst>
          </p:cNvPr>
          <p:cNvSpPr>
            <a:spLocks noGrp="1"/>
          </p:cNvSpPr>
          <p:nvPr>
            <p:ph type="body" sz="quarter" idx="15"/>
          </p:nvPr>
        </p:nvSpPr>
        <p:spPr/>
        <p:txBody>
          <a:bodyPr/>
          <a:lstStyle/>
          <a:p>
            <a:pPr marL="472006" indent="-457189">
              <a:buFont typeface="Wingdings" panose="05000000000000000000" pitchFamily="2" charset="2"/>
              <a:buChar char="q"/>
            </a:pPr>
            <a:r>
              <a:rPr lang="en-US" dirty="0">
                <a:solidFill>
                  <a:schemeClr val="tx2"/>
                </a:solidFill>
                <a:latin typeface="+mj-lt"/>
                <a:ea typeface="+mj-ea"/>
                <a:cs typeface="+mj-cs"/>
              </a:rPr>
              <a:t>Design and implement new responses for those risks that are not addressed</a:t>
            </a:r>
          </a:p>
          <a:p>
            <a:pPr marL="472006" indent="-457189">
              <a:buFont typeface="Wingdings" panose="05000000000000000000" pitchFamily="2" charset="2"/>
              <a:buChar char="q"/>
            </a:pPr>
            <a:r>
              <a:rPr lang="en-US" dirty="0"/>
              <a:t>Prepare documentation</a:t>
            </a:r>
          </a:p>
          <a:p>
            <a:pPr marL="472006" indent="-457189">
              <a:buFont typeface="Wingdings" panose="05000000000000000000" pitchFamily="2" charset="2"/>
              <a:buChar char="q"/>
            </a:pPr>
            <a:r>
              <a:rPr lang="en-US" dirty="0"/>
              <a:t>Establish a process for ongoing monitoring (adjusting for changes) and remediation</a:t>
            </a:r>
          </a:p>
          <a:p>
            <a:pPr marL="472006" indent="-457189">
              <a:buFont typeface="Wingdings" panose="05000000000000000000" pitchFamily="2" charset="2"/>
              <a:buChar char="q"/>
            </a:pPr>
            <a:r>
              <a:rPr lang="en-US" dirty="0"/>
              <a:t>Evaluate new system</a:t>
            </a:r>
          </a:p>
        </p:txBody>
      </p:sp>
    </p:spTree>
    <p:extLst>
      <p:ext uri="{BB962C8B-B14F-4D97-AF65-F5344CB8AC3E}">
        <p14:creationId xmlns:p14="http://schemas.microsoft.com/office/powerpoint/2010/main" val="161786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p:txBody>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FACF8F7A-5960-D29C-8B54-D25336DE44A9}"/>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622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665559"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16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E9C41-A714-498D-80BA-89A076D78A6E}"/>
              </a:ext>
            </a:extLst>
          </p:cNvPr>
          <p:cNvSpPr>
            <a:spLocks noGrp="1"/>
          </p:cNvSpPr>
          <p:nvPr>
            <p:ph type="title"/>
          </p:nvPr>
        </p:nvSpPr>
        <p:spPr>
          <a:xfrm>
            <a:off x="442821" y="487682"/>
            <a:ext cx="10363200" cy="788471"/>
          </a:xfrm>
        </p:spPr>
        <p:txBody>
          <a:bodyPr anchor="t">
            <a:normAutofit/>
          </a:bodyPr>
          <a:lstStyle/>
          <a:p>
            <a:r>
              <a:rPr lang="en-US" dirty="0"/>
              <a:t>How to get there from here</a:t>
            </a:r>
          </a:p>
        </p:txBody>
      </p:sp>
      <p:graphicFrame>
        <p:nvGraphicFramePr>
          <p:cNvPr id="8" name="Content Placeholder 5">
            <a:extLst>
              <a:ext uri="{FF2B5EF4-FFF2-40B4-BE49-F238E27FC236}">
                <a16:creationId xmlns:a16="http://schemas.microsoft.com/office/drawing/2014/main" id="{298C5C65-E517-36C1-F817-13FF8AF9F0FA}"/>
              </a:ext>
            </a:extLst>
          </p:cNvPr>
          <p:cNvGraphicFramePr>
            <a:graphicFrameLocks noGrp="1"/>
          </p:cNvGraphicFramePr>
          <p:nvPr>
            <p:ph sz="quarter" idx="14"/>
          </p:nvPr>
        </p:nvGraphicFramePr>
        <p:xfrm>
          <a:off x="665559" y="1602318"/>
          <a:ext cx="10363199" cy="446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5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65558" y="487681"/>
            <a:ext cx="10861423" cy="788471"/>
          </a:xfrm>
        </p:spPr>
        <p:txBody>
          <a:bodyPr anchor="b"/>
          <a:lstStyle/>
          <a:p>
            <a:r>
              <a:rPr lang="en-US"/>
              <a:t>How to design the firm’s risk assessment</a:t>
            </a:r>
          </a:p>
        </p:txBody>
      </p:sp>
      <p:sp>
        <p:nvSpPr>
          <p:cNvPr id="7" name="Slide Number Placeholder 6"/>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3490625F-6CAE-4167-8244-54D8B72A1EEE}" type="slidenum">
              <a:rPr kumimoji="0" lang="en-US" sz="1067" b="0" i="0" u="none" strike="noStrike" kern="1200" cap="none" spc="0" normalizeH="0" baseline="0" noProof="0">
                <a:ln>
                  <a:noFill/>
                </a:ln>
                <a:solidFill>
                  <a:srgbClr val="1D1D1D"/>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9</a:t>
            </a:fld>
            <a:endParaRPr kumimoji="0" lang="en-US" sz="1067" b="0" i="0" u="none" strike="noStrike" kern="1200" cap="none" spc="0" normalizeH="0" baseline="0" noProof="0">
              <a:ln>
                <a:noFill/>
              </a:ln>
              <a:solidFill>
                <a:srgbClr val="1D1D1D"/>
              </a:solidFill>
              <a:effectLst/>
              <a:uLnTx/>
              <a:uFillTx/>
              <a:latin typeface="Arial" panose="020B0604020202020204"/>
              <a:ea typeface="+mn-ea"/>
              <a:cs typeface="+mn-cs"/>
            </a:endParaRPr>
          </a:p>
        </p:txBody>
      </p:sp>
      <p:sp>
        <p:nvSpPr>
          <p:cNvPr id="9" name="Text Placeholder 8"/>
          <p:cNvSpPr>
            <a:spLocks noGrp="1"/>
          </p:cNvSpPr>
          <p:nvPr>
            <p:ph sz="quarter" idx="14"/>
          </p:nvPr>
        </p:nvSpPr>
        <p:spPr>
          <a:xfrm>
            <a:off x="665559" y="1602317"/>
            <a:ext cx="10430395" cy="4466167"/>
          </a:xfrm>
        </p:spPr>
        <p:txBody>
          <a:bodyPr/>
          <a:lstStyle/>
          <a:p>
            <a:pPr lvl="1"/>
            <a:r>
              <a:rPr lang="en-US" dirty="0"/>
              <a:t>Brainstorming</a:t>
            </a:r>
          </a:p>
          <a:p>
            <a:pPr lvl="1"/>
            <a:r>
              <a:rPr lang="en-US" dirty="0"/>
              <a:t>Left to right or right to left? (Risk to response or response to risk)</a:t>
            </a:r>
          </a:p>
          <a:p>
            <a:pPr lvl="1"/>
            <a:r>
              <a:rPr lang="en-US" dirty="0"/>
              <a:t>Gap analysis</a:t>
            </a:r>
          </a:p>
          <a:p>
            <a:pPr lvl="1"/>
            <a:r>
              <a:rPr lang="en-US" dirty="0"/>
              <a:t>What risk does this response address?</a:t>
            </a:r>
          </a:p>
          <a:p>
            <a:pPr lvl="1"/>
            <a:r>
              <a:rPr lang="en-US" dirty="0"/>
              <a:t>Do we have responses that are no longer necessary?</a:t>
            </a:r>
          </a:p>
          <a:p>
            <a:pPr marL="74082" lvl="1" indent="0">
              <a:buNone/>
            </a:pPr>
            <a:endParaRPr lang="en-US" dirty="0"/>
          </a:p>
        </p:txBody>
      </p:sp>
    </p:spTree>
    <p:extLst>
      <p:ext uri="{BB962C8B-B14F-4D97-AF65-F5344CB8AC3E}">
        <p14:creationId xmlns:p14="http://schemas.microsoft.com/office/powerpoint/2010/main" val="130781396"/>
      </p:ext>
    </p:extLst>
  </p:cSld>
  <p:clrMapOvr>
    <a:masterClrMapping/>
  </p:clrMapOvr>
</p:sld>
</file>

<file path=ppt/theme/theme1.xml><?xml version="1.0" encoding="utf-8"?>
<a:theme xmlns:a="http://schemas.openxmlformats.org/drawingml/2006/main" name="Association 16x9">
  <a:themeElements>
    <a:clrScheme name="Custom 14">
      <a:dk1>
        <a:sysClr val="windowText" lastClr="000000"/>
      </a:dk1>
      <a:lt1>
        <a:sysClr val="window" lastClr="FFFFFF"/>
      </a:lt1>
      <a:dk2>
        <a:srgbClr val="72246C"/>
      </a:dk2>
      <a:lt2>
        <a:srgbClr val="1D1D1D"/>
      </a:lt2>
      <a:accent1>
        <a:srgbClr val="96146E"/>
      </a:accent1>
      <a:accent2>
        <a:srgbClr val="F0B323"/>
      </a:accent2>
      <a:accent3>
        <a:srgbClr val="41B6E6"/>
      </a:accent3>
      <a:accent4>
        <a:srgbClr val="48A23F"/>
      </a:accent4>
      <a:accent5>
        <a:srgbClr val="72246C"/>
      </a:accent5>
      <a:accent6>
        <a:srgbClr val="DC6B2F"/>
      </a:accent6>
      <a:hlink>
        <a:srgbClr val="3A5DAE"/>
      </a:hlink>
      <a:folHlink>
        <a:srgbClr val="9614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90">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ENGAGE_Estate_PPT" id="{AD10084F-9003-684B-9FC7-F992836FFDE2}" vid="{0A149057-ED54-8544-A848-E163FEDB1E3F}"/>
    </a:ext>
  </a:extLst>
</a:theme>
</file>

<file path=ppt/theme/theme4.xml><?xml version="1.0" encoding="utf-8"?>
<a:theme xmlns:a="http://schemas.openxmlformats.org/drawingml/2006/main" name="Brand 0119">
  <a:themeElements>
    <a:clrScheme name="Brand 1">
      <a:dk1>
        <a:srgbClr val="000000"/>
      </a:dk1>
      <a:lt1>
        <a:srgbClr val="FFFFFF"/>
      </a:lt1>
      <a:dk2>
        <a:srgbClr val="72246C"/>
      </a:dk2>
      <a:lt2>
        <a:srgbClr val="1D1D1D"/>
      </a:lt2>
      <a:accent1>
        <a:srgbClr val="96146E"/>
      </a:accent1>
      <a:accent2>
        <a:srgbClr val="DC6A2F"/>
      </a:accent2>
      <a:accent3>
        <a:srgbClr val="3EA3E6"/>
      </a:accent3>
      <a:accent4>
        <a:srgbClr val="48A23F"/>
      </a:accent4>
      <a:accent5>
        <a:srgbClr val="72246C"/>
      </a:accent5>
      <a:accent6>
        <a:srgbClr val="3A5CAE"/>
      </a:accent6>
      <a:hlink>
        <a:srgbClr val="3A5DAE"/>
      </a:hlink>
      <a:folHlink>
        <a:srgbClr val="9614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0119" id="{BEEE68CB-B214-8546-AD37-C7EAE252A734}" vid="{EF992E0D-4F9E-444D-92D1-77EB5D588F5D}"/>
    </a:ext>
  </a:extLst>
</a:theme>
</file>

<file path=ppt/theme/theme5.xml><?xml version="1.0" encoding="utf-8"?>
<a:theme xmlns:a="http://schemas.openxmlformats.org/drawingml/2006/main" name="3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AICPA_PPT Template" id="{DDE56268-D595-442D-80E9-61F173F8093B}" vid="{01387EB1-0BDC-4A7E-95EE-2B0236DD0AD5}"/>
    </a:ext>
  </a:extLst>
</a:theme>
</file>

<file path=ppt/theme/theme6.xml><?xml version="1.0" encoding="utf-8"?>
<a:theme xmlns:a="http://schemas.openxmlformats.org/drawingml/2006/main" name="Office Theme">
  <a:themeElements>
    <a:clrScheme name="AICPA">
      <a:dk1>
        <a:sysClr val="windowText" lastClr="000000"/>
      </a:dk1>
      <a:lt1>
        <a:sysClr val="window" lastClr="FFFFFF"/>
      </a:lt1>
      <a:dk2>
        <a:srgbClr val="72246C"/>
      </a:dk2>
      <a:lt2>
        <a:srgbClr val="1D1D1D"/>
      </a:lt2>
      <a:accent1>
        <a:srgbClr val="96146E"/>
      </a:accent1>
      <a:accent2>
        <a:srgbClr val="DC6A2F"/>
      </a:accent2>
      <a:accent3>
        <a:srgbClr val="3EA3E6"/>
      </a:accent3>
      <a:accent4>
        <a:srgbClr val="48A23F"/>
      </a:accent4>
      <a:accent5>
        <a:srgbClr val="72246C"/>
      </a:accent5>
      <a:accent6>
        <a:srgbClr val="3A5CAE"/>
      </a:accent6>
      <a:hlink>
        <a:srgbClr val="3A5DAE"/>
      </a:hlink>
      <a:folHlink>
        <a:srgbClr val="96146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Brand 0119">
  <a:themeElements>
    <a:clrScheme name="Brand 1">
      <a:dk1>
        <a:srgbClr val="000000"/>
      </a:dk1>
      <a:lt1>
        <a:srgbClr val="FFFFFF"/>
      </a:lt1>
      <a:dk2>
        <a:srgbClr val="72246C"/>
      </a:dk2>
      <a:lt2>
        <a:srgbClr val="1D1D1D"/>
      </a:lt2>
      <a:accent1>
        <a:srgbClr val="96146E"/>
      </a:accent1>
      <a:accent2>
        <a:srgbClr val="DC6A2F"/>
      </a:accent2>
      <a:accent3>
        <a:srgbClr val="3EA3E6"/>
      </a:accent3>
      <a:accent4>
        <a:srgbClr val="48A23F"/>
      </a:accent4>
      <a:accent5>
        <a:srgbClr val="72246C"/>
      </a:accent5>
      <a:accent6>
        <a:srgbClr val="3A5CAE"/>
      </a:accent6>
      <a:hlink>
        <a:srgbClr val="3A5DAE"/>
      </a:hlink>
      <a:folHlink>
        <a:srgbClr val="9614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0119" id="{BEEE68CB-B214-8546-AD37-C7EAE252A734}" vid="{EF992E0D-4F9E-444D-92D1-77EB5D588F5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C25B613636F24FBD45EF0EB9961E67" ma:contentTypeVersion="8" ma:contentTypeDescription="Create a new document." ma:contentTypeScope="" ma:versionID="9989dccaa3bdb84f3856331fde827d8a">
  <xsd:schema xmlns:xsd="http://www.w3.org/2001/XMLSchema" xmlns:xs="http://www.w3.org/2001/XMLSchema" xmlns:p="http://schemas.microsoft.com/office/2006/metadata/properties" xmlns:ns2="d0bd341c-ea4f-4159-8fe2-d058ed6ffd1b" xmlns:ns3="22a61427-fbe2-4772-97a5-331a83a29629" targetNamespace="http://schemas.microsoft.com/office/2006/metadata/properties" ma:root="true" ma:fieldsID="f8fc6b474a3d26177084420633bafa57" ns2:_="" ns3:_="">
    <xsd:import namespace="d0bd341c-ea4f-4159-8fe2-d058ed6ffd1b"/>
    <xsd:import namespace="22a61427-fbe2-4772-97a5-331a83a296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bd341c-ea4f-4159-8fe2-d058ed6ffd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a61427-fbe2-4772-97a5-331a83a296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8B409-388A-4EAA-B7D1-0CCA76C810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bd341c-ea4f-4159-8fe2-d058ed6ffd1b"/>
    <ds:schemaRef ds:uri="22a61427-fbe2-4772-97a5-331a83a296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7C317B-5B45-412F-AC60-E5AD84E1B691}">
  <ds:schemaRefs>
    <ds:schemaRef ds:uri="http://purl.org/dc/elements/1.1/"/>
    <ds:schemaRef ds:uri="http://schemas.microsoft.com/office/2006/documentManagement/types"/>
    <ds:schemaRef ds:uri="http://purl.org/dc/terms/"/>
    <ds:schemaRef ds:uri="d0bd341c-ea4f-4159-8fe2-d058ed6ffd1b"/>
    <ds:schemaRef ds:uri="http://schemas.openxmlformats.org/package/2006/metadata/core-properties"/>
    <ds:schemaRef ds:uri="http://schemas.microsoft.com/office/infopath/2007/PartnerControls"/>
    <ds:schemaRef ds:uri="http://purl.org/dc/dcmitype/"/>
    <ds:schemaRef ds:uri="22a61427-fbe2-4772-97a5-331a83a2962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398CAEE-47FC-4B85-A907-B3B54CBE23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197</TotalTime>
  <Words>11985</Words>
  <Application>Microsoft Office PowerPoint</Application>
  <PresentationFormat>Widescreen</PresentationFormat>
  <Paragraphs>702</Paragraphs>
  <Slides>42</Slides>
  <Notes>42</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42</vt:i4>
      </vt:variant>
    </vt:vector>
  </HeadingPairs>
  <TitlesOfParts>
    <vt:vector size="60" baseType="lpstr">
      <vt:lpstr>Aptos</vt:lpstr>
      <vt:lpstr>Aptos Display</vt:lpstr>
      <vt:lpstr>Arial</vt:lpstr>
      <vt:lpstr>Calibri</vt:lpstr>
      <vt:lpstr>Calibri Light</vt:lpstr>
      <vt:lpstr>Century Gothic</vt:lpstr>
      <vt:lpstr>Courier New</vt:lpstr>
      <vt:lpstr>Lucida Grande</vt:lpstr>
      <vt:lpstr>Symbol</vt:lpstr>
      <vt:lpstr>Times New Roman</vt:lpstr>
      <vt:lpstr>Wingdings</vt:lpstr>
      <vt:lpstr>Association 16x9</vt:lpstr>
      <vt:lpstr>1_Office Theme</vt:lpstr>
      <vt:lpstr>2_Office Theme</vt:lpstr>
      <vt:lpstr>Brand 0119</vt:lpstr>
      <vt:lpstr>3_Office Theme</vt:lpstr>
      <vt:lpstr>Office Theme</vt:lpstr>
      <vt:lpstr>1_Brand 0119</vt:lpstr>
      <vt:lpstr>Quality Management Standards</vt:lpstr>
      <vt:lpstr>Statements on Quality Management Standards</vt:lpstr>
      <vt:lpstr>Understanding effective dates</vt:lpstr>
      <vt:lpstr>PowerPoint Presentation</vt:lpstr>
      <vt:lpstr>Firm implementation checklist – deep dive</vt:lpstr>
      <vt:lpstr>How to get there from here</vt:lpstr>
      <vt:lpstr>How to get there from here</vt:lpstr>
      <vt:lpstr>How to get there from here</vt:lpstr>
      <vt:lpstr>How to design the firm’s risk assessment</vt:lpstr>
      <vt:lpstr>Component by component   OR   Step-by-step</vt:lpstr>
      <vt:lpstr>How to get there from here</vt:lpstr>
      <vt:lpstr>How to get there from here</vt:lpstr>
      <vt:lpstr>How to get there from here</vt:lpstr>
      <vt:lpstr>How to get there from here</vt:lpstr>
      <vt:lpstr>Risk Assessment Process: Identify and Assess Quality Risks</vt:lpstr>
      <vt:lpstr>How to get there from here</vt:lpstr>
      <vt:lpstr>How to get there from here</vt:lpstr>
      <vt:lpstr>How to get there from here</vt:lpstr>
      <vt:lpstr>How to get there from here</vt:lpstr>
      <vt:lpstr>How to get there from here</vt:lpstr>
      <vt:lpstr>Frequently asked questions</vt:lpstr>
      <vt:lpstr>Assigning Responsibilities</vt:lpstr>
      <vt:lpstr>Leadership Responsibilities Under SQMS 1</vt:lpstr>
      <vt:lpstr>Engagement Team</vt:lpstr>
      <vt:lpstr>Who is Considered a Human Resource?</vt:lpstr>
      <vt:lpstr>Service Providers</vt:lpstr>
      <vt:lpstr>Q: Does a firm need to start from scratch when designing a SOQM and creating the QM document?    </vt:lpstr>
      <vt:lpstr>Q: Can the AICPA practice aid templates and tables form the core of a firm’s QM documentation? </vt:lpstr>
      <vt:lpstr>Q: Should a firm have more quality objectives, quality risks, and responses than the ones provided in the QM standards and related AICPA practice aid?   </vt:lpstr>
      <vt:lpstr>Q: If a firm only performs preparation engagements (i.e., engagements to prepare financial statements) is that firm subject to the QM standards?   </vt:lpstr>
      <vt:lpstr>Q: If a firm only performs preparation engagements (i.e., engagements to prepare financial statements) is that firm subject to the QM standards?   </vt:lpstr>
      <vt:lpstr>Q: In a firm’s SOQM under the new QM standards, is it acceptable for a firm to define the criteria by which an engagement is subject to an EQ review and determine that no EQ reviews are necessary during the year?  </vt:lpstr>
      <vt:lpstr>Q: Can an individual who performs an inspection of an engagement as part of the monitoring activities of a SOQM be a member of that engagement team or the engagement quality reviewer of that engagement (i.e., can self-reviews be performed)?  </vt:lpstr>
      <vt:lpstr>Q: If the firm’s managing partner is a tax practitioner and not involved in the firm’s attest work, can someone else be assigned ultimate responsibility and accountability for the firm’s system of quality management?  </vt:lpstr>
      <vt:lpstr>Q: Is a peer review required when the firm has completed its adoption of the QM standards? Is a peer review required for a firm to evaluate its system of quality management?   </vt:lpstr>
      <vt:lpstr>Q: The QM standards have a new requirement for firms to investigate the root causes of identified deficiencies in a SOQM. How does a firm conduct a root cause analysis?  </vt:lpstr>
      <vt:lpstr>Resources  </vt:lpstr>
      <vt:lpstr>Quality Management Resources  </vt:lpstr>
      <vt:lpstr>PowerPoint Presentation</vt:lpstr>
      <vt:lpstr>Risk Assessment Template </vt:lpstr>
      <vt:lpstr>Resources to Support QM Implementation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Ahava Goldman</dc:creator>
  <cp:lastModifiedBy>Jim Brackens</cp:lastModifiedBy>
  <cp:revision>2</cp:revision>
  <dcterms:created xsi:type="dcterms:W3CDTF">2024-11-11T14:18:47Z</dcterms:created>
  <dcterms:modified xsi:type="dcterms:W3CDTF">2024-11-28T11:37:10Z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0x0101008AC25B613636F24FBD45EF0EB9961E67</vt:lpwstr>
  </property>
</Properties>
</file>